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
  </p:notesMasterIdLst>
  <p:sldIdLst>
    <p:sldId id="256" r:id="rId2"/>
  </p:sldIdLst>
  <p:sldSz cx="14401800" cy="21604288"/>
  <p:notesSz cx="6858000" cy="9144000"/>
  <p:defaultTextStyle>
    <a:defPPr>
      <a:defRPr lang="zh-CN"/>
    </a:defPPr>
    <a:lvl1pPr marL="0" algn="l" defTabSz="2674403" rtl="0" eaLnBrk="1" latinLnBrk="0" hangingPunct="1">
      <a:defRPr sz="5500" kern="1200">
        <a:solidFill>
          <a:schemeClr val="tx1"/>
        </a:solidFill>
        <a:latin typeface="+mn-lt"/>
        <a:ea typeface="+mn-ea"/>
        <a:cs typeface="+mn-cs"/>
      </a:defRPr>
    </a:lvl1pPr>
    <a:lvl2pPr marL="1337200" algn="l" defTabSz="2674403" rtl="0" eaLnBrk="1" latinLnBrk="0" hangingPunct="1">
      <a:defRPr sz="5500" kern="1200">
        <a:solidFill>
          <a:schemeClr val="tx1"/>
        </a:solidFill>
        <a:latin typeface="+mn-lt"/>
        <a:ea typeface="+mn-ea"/>
        <a:cs typeface="+mn-cs"/>
      </a:defRPr>
    </a:lvl2pPr>
    <a:lvl3pPr marL="2674403" algn="l" defTabSz="2674403" rtl="0" eaLnBrk="1" latinLnBrk="0" hangingPunct="1">
      <a:defRPr sz="5500" kern="1200">
        <a:solidFill>
          <a:schemeClr val="tx1"/>
        </a:solidFill>
        <a:latin typeface="+mn-lt"/>
        <a:ea typeface="+mn-ea"/>
        <a:cs typeface="+mn-cs"/>
      </a:defRPr>
    </a:lvl3pPr>
    <a:lvl4pPr marL="4011602" algn="l" defTabSz="2674403" rtl="0" eaLnBrk="1" latinLnBrk="0" hangingPunct="1">
      <a:defRPr sz="5500" kern="1200">
        <a:solidFill>
          <a:schemeClr val="tx1"/>
        </a:solidFill>
        <a:latin typeface="+mn-lt"/>
        <a:ea typeface="+mn-ea"/>
        <a:cs typeface="+mn-cs"/>
      </a:defRPr>
    </a:lvl4pPr>
    <a:lvl5pPr marL="5348801" algn="l" defTabSz="2674403" rtl="0" eaLnBrk="1" latinLnBrk="0" hangingPunct="1">
      <a:defRPr sz="5500" kern="1200">
        <a:solidFill>
          <a:schemeClr val="tx1"/>
        </a:solidFill>
        <a:latin typeface="+mn-lt"/>
        <a:ea typeface="+mn-ea"/>
        <a:cs typeface="+mn-cs"/>
      </a:defRPr>
    </a:lvl5pPr>
    <a:lvl6pPr marL="6685999" algn="l" defTabSz="2674403" rtl="0" eaLnBrk="1" latinLnBrk="0" hangingPunct="1">
      <a:defRPr sz="5500" kern="1200">
        <a:solidFill>
          <a:schemeClr val="tx1"/>
        </a:solidFill>
        <a:latin typeface="+mn-lt"/>
        <a:ea typeface="+mn-ea"/>
        <a:cs typeface="+mn-cs"/>
      </a:defRPr>
    </a:lvl6pPr>
    <a:lvl7pPr marL="8023204" algn="l" defTabSz="2674403" rtl="0" eaLnBrk="1" latinLnBrk="0" hangingPunct="1">
      <a:defRPr sz="5500" kern="1200">
        <a:solidFill>
          <a:schemeClr val="tx1"/>
        </a:solidFill>
        <a:latin typeface="+mn-lt"/>
        <a:ea typeface="+mn-ea"/>
        <a:cs typeface="+mn-cs"/>
      </a:defRPr>
    </a:lvl7pPr>
    <a:lvl8pPr marL="9360402" algn="l" defTabSz="2674403" rtl="0" eaLnBrk="1" latinLnBrk="0" hangingPunct="1">
      <a:defRPr sz="5500" kern="1200">
        <a:solidFill>
          <a:schemeClr val="tx1"/>
        </a:solidFill>
        <a:latin typeface="+mn-lt"/>
        <a:ea typeface="+mn-ea"/>
        <a:cs typeface="+mn-cs"/>
      </a:defRPr>
    </a:lvl8pPr>
    <a:lvl9pPr marL="10697602" algn="l" defTabSz="2674403"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05" userDrawn="1">
          <p15:clr>
            <a:srgbClr val="A4A3A4"/>
          </p15:clr>
        </p15:guide>
        <p15:guide id="2" pos="4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83BE"/>
    <a:srgbClr val="0000FF"/>
    <a:srgbClr val="161BF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068" autoAdjust="0"/>
    <p:restoredTop sz="94660"/>
  </p:normalViewPr>
  <p:slideViewPr>
    <p:cSldViewPr>
      <p:cViewPr>
        <p:scale>
          <a:sx n="66" d="100"/>
          <a:sy n="66" d="100"/>
        </p:scale>
        <p:origin x="672" y="-2768"/>
      </p:cViewPr>
      <p:guideLst>
        <p:guide orient="horz" pos="6805"/>
        <p:guide pos="4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0D2D4-CFC5-4182-B685-B3F1842F1E15}" type="datetimeFigureOut">
              <a:rPr lang="zh-CN" altLang="en-US" smtClean="0"/>
              <a:t>2023/3/4</a:t>
            </a:fld>
            <a:endParaRPr lang="zh-CN" altLang="en-US"/>
          </a:p>
        </p:txBody>
      </p:sp>
      <p:sp>
        <p:nvSpPr>
          <p:cNvPr id="4" name="幻灯片图像占位符 3"/>
          <p:cNvSpPr>
            <a:spLocks noGrp="1" noRot="1" noChangeAspect="1"/>
          </p:cNvSpPr>
          <p:nvPr>
            <p:ph type="sldImg" idx="2"/>
          </p:nvPr>
        </p:nvSpPr>
        <p:spPr>
          <a:xfrm>
            <a:off x="2287588" y="685800"/>
            <a:ext cx="228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EE2DC-D355-4D40-ABCF-CCA9AE265DEE}" type="slidenum">
              <a:rPr lang="zh-CN" altLang="en-US" smtClean="0"/>
              <a:t>‹#›</a:t>
            </a:fld>
            <a:endParaRPr lang="zh-CN" altLang="en-US"/>
          </a:p>
        </p:txBody>
      </p:sp>
    </p:spTree>
    <p:extLst>
      <p:ext uri="{BB962C8B-B14F-4D97-AF65-F5344CB8AC3E}">
        <p14:creationId xmlns:p14="http://schemas.microsoft.com/office/powerpoint/2010/main" val="575706364"/>
      </p:ext>
    </p:extLst>
  </p:cSld>
  <p:clrMap bg1="lt1" tx1="dk1" bg2="lt2" tx2="dk2" accent1="accent1" accent2="accent2" accent3="accent3" accent4="accent4" accent5="accent5" accent6="accent6" hlink="hlink" folHlink="folHlink"/>
  <p:notesStyle>
    <a:lvl1pPr marL="0" algn="l" defTabSz="2674403" rtl="0" eaLnBrk="1" latinLnBrk="0" hangingPunct="1">
      <a:defRPr sz="3500" kern="1200">
        <a:solidFill>
          <a:schemeClr val="tx1"/>
        </a:solidFill>
        <a:latin typeface="+mn-lt"/>
        <a:ea typeface="+mn-ea"/>
        <a:cs typeface="+mn-cs"/>
      </a:defRPr>
    </a:lvl1pPr>
    <a:lvl2pPr marL="1337200" algn="l" defTabSz="2674403" rtl="0" eaLnBrk="1" latinLnBrk="0" hangingPunct="1">
      <a:defRPr sz="3500" kern="1200">
        <a:solidFill>
          <a:schemeClr val="tx1"/>
        </a:solidFill>
        <a:latin typeface="+mn-lt"/>
        <a:ea typeface="+mn-ea"/>
        <a:cs typeface="+mn-cs"/>
      </a:defRPr>
    </a:lvl2pPr>
    <a:lvl3pPr marL="2674403" algn="l" defTabSz="2674403" rtl="0" eaLnBrk="1" latinLnBrk="0" hangingPunct="1">
      <a:defRPr sz="3500" kern="1200">
        <a:solidFill>
          <a:schemeClr val="tx1"/>
        </a:solidFill>
        <a:latin typeface="+mn-lt"/>
        <a:ea typeface="+mn-ea"/>
        <a:cs typeface="+mn-cs"/>
      </a:defRPr>
    </a:lvl3pPr>
    <a:lvl4pPr marL="4011602" algn="l" defTabSz="2674403" rtl="0" eaLnBrk="1" latinLnBrk="0" hangingPunct="1">
      <a:defRPr sz="3500" kern="1200">
        <a:solidFill>
          <a:schemeClr val="tx1"/>
        </a:solidFill>
        <a:latin typeface="+mn-lt"/>
        <a:ea typeface="+mn-ea"/>
        <a:cs typeface="+mn-cs"/>
      </a:defRPr>
    </a:lvl4pPr>
    <a:lvl5pPr marL="5348801" algn="l" defTabSz="2674403" rtl="0" eaLnBrk="1" latinLnBrk="0" hangingPunct="1">
      <a:defRPr sz="3500" kern="1200">
        <a:solidFill>
          <a:schemeClr val="tx1"/>
        </a:solidFill>
        <a:latin typeface="+mn-lt"/>
        <a:ea typeface="+mn-ea"/>
        <a:cs typeface="+mn-cs"/>
      </a:defRPr>
    </a:lvl5pPr>
    <a:lvl6pPr marL="6685999" algn="l" defTabSz="2674403" rtl="0" eaLnBrk="1" latinLnBrk="0" hangingPunct="1">
      <a:defRPr sz="3500" kern="1200">
        <a:solidFill>
          <a:schemeClr val="tx1"/>
        </a:solidFill>
        <a:latin typeface="+mn-lt"/>
        <a:ea typeface="+mn-ea"/>
        <a:cs typeface="+mn-cs"/>
      </a:defRPr>
    </a:lvl6pPr>
    <a:lvl7pPr marL="8023204" algn="l" defTabSz="2674403" rtl="0" eaLnBrk="1" latinLnBrk="0" hangingPunct="1">
      <a:defRPr sz="3500" kern="1200">
        <a:solidFill>
          <a:schemeClr val="tx1"/>
        </a:solidFill>
        <a:latin typeface="+mn-lt"/>
        <a:ea typeface="+mn-ea"/>
        <a:cs typeface="+mn-cs"/>
      </a:defRPr>
    </a:lvl7pPr>
    <a:lvl8pPr marL="9360402" algn="l" defTabSz="2674403" rtl="0" eaLnBrk="1" latinLnBrk="0" hangingPunct="1">
      <a:defRPr sz="3500" kern="1200">
        <a:solidFill>
          <a:schemeClr val="tx1"/>
        </a:solidFill>
        <a:latin typeface="+mn-lt"/>
        <a:ea typeface="+mn-ea"/>
        <a:cs typeface="+mn-cs"/>
      </a:defRPr>
    </a:lvl8pPr>
    <a:lvl9pPr marL="10697602" algn="l" defTabSz="2674403" rtl="0" eaLnBrk="1" latinLnBrk="0" hangingPunct="1">
      <a:defRPr sz="3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7588" y="685800"/>
            <a:ext cx="228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2EE2DC-D355-4D40-ABCF-CCA9AE265DEE}" type="slidenum">
              <a:rPr lang="zh-CN" altLang="en-US" smtClean="0"/>
              <a:t>1</a:t>
            </a:fld>
            <a:endParaRPr lang="zh-CN" altLang="en-US"/>
          </a:p>
        </p:txBody>
      </p:sp>
    </p:spTree>
    <p:extLst>
      <p:ext uri="{BB962C8B-B14F-4D97-AF65-F5344CB8AC3E}">
        <p14:creationId xmlns:p14="http://schemas.microsoft.com/office/powerpoint/2010/main" val="411555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80140" y="6711340"/>
            <a:ext cx="12241529" cy="4630918"/>
          </a:xfrm>
        </p:spPr>
        <p:txBody>
          <a:bodyPr/>
          <a:lstStyle/>
          <a:p>
            <a:r>
              <a:rPr lang="zh-CN" altLang="en-US"/>
              <a:t>单击此处编辑母版标题样式</a:t>
            </a:r>
          </a:p>
        </p:txBody>
      </p:sp>
      <p:sp>
        <p:nvSpPr>
          <p:cNvPr id="3" name="副标题 2"/>
          <p:cNvSpPr>
            <a:spLocks noGrp="1"/>
          </p:cNvSpPr>
          <p:nvPr>
            <p:ph type="subTitle" idx="1"/>
          </p:nvPr>
        </p:nvSpPr>
        <p:spPr>
          <a:xfrm>
            <a:off x="2160274" y="12242432"/>
            <a:ext cx="10081263" cy="5521097"/>
          </a:xfrm>
        </p:spPr>
        <p:txBody>
          <a:bodyPr/>
          <a:lstStyle>
            <a:lvl1pPr marL="0" indent="0" algn="ctr">
              <a:buNone/>
              <a:defRPr>
                <a:solidFill>
                  <a:schemeClr val="tx1">
                    <a:tint val="75000"/>
                  </a:schemeClr>
                </a:solidFill>
              </a:defRPr>
            </a:lvl1pPr>
            <a:lvl2pPr marL="891511" indent="0" algn="ctr">
              <a:buNone/>
              <a:defRPr>
                <a:solidFill>
                  <a:schemeClr val="tx1">
                    <a:tint val="75000"/>
                  </a:schemeClr>
                </a:solidFill>
              </a:defRPr>
            </a:lvl2pPr>
            <a:lvl3pPr marL="1783024" indent="0" algn="ctr">
              <a:buNone/>
              <a:defRPr>
                <a:solidFill>
                  <a:schemeClr val="tx1">
                    <a:tint val="75000"/>
                  </a:schemeClr>
                </a:solidFill>
              </a:defRPr>
            </a:lvl3pPr>
            <a:lvl4pPr marL="2674535" indent="0" algn="ctr">
              <a:buNone/>
              <a:defRPr>
                <a:solidFill>
                  <a:schemeClr val="tx1">
                    <a:tint val="75000"/>
                  </a:schemeClr>
                </a:solidFill>
              </a:defRPr>
            </a:lvl4pPr>
            <a:lvl5pPr marL="3566046" indent="0" algn="ctr">
              <a:buNone/>
              <a:defRPr>
                <a:solidFill>
                  <a:schemeClr val="tx1">
                    <a:tint val="75000"/>
                  </a:schemeClr>
                </a:solidFill>
              </a:defRPr>
            </a:lvl5pPr>
            <a:lvl6pPr marL="4457556" indent="0" algn="ctr">
              <a:buNone/>
              <a:defRPr>
                <a:solidFill>
                  <a:schemeClr val="tx1">
                    <a:tint val="75000"/>
                  </a:schemeClr>
                </a:solidFill>
              </a:defRPr>
            </a:lvl6pPr>
            <a:lvl7pPr marL="5349070" indent="0" algn="ctr">
              <a:buNone/>
              <a:defRPr>
                <a:solidFill>
                  <a:schemeClr val="tx1">
                    <a:tint val="75000"/>
                  </a:schemeClr>
                </a:solidFill>
              </a:defRPr>
            </a:lvl7pPr>
            <a:lvl8pPr marL="6240580" indent="0" algn="ctr">
              <a:buNone/>
              <a:defRPr>
                <a:solidFill>
                  <a:schemeClr val="tx1">
                    <a:tint val="75000"/>
                  </a:schemeClr>
                </a:solidFill>
              </a:defRPr>
            </a:lvl8pPr>
            <a:lvl9pPr marL="7132091"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41309" y="865183"/>
            <a:ext cx="3240405" cy="1843366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20097" y="865183"/>
            <a:ext cx="9481185" cy="1843366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37648" y="13882761"/>
            <a:ext cx="12241529" cy="4290849"/>
          </a:xfrm>
        </p:spPr>
        <p:txBody>
          <a:bodyPr anchor="t"/>
          <a:lstStyle>
            <a:lvl1pPr algn="l">
              <a:defRPr sz="7667" b="1" cap="all"/>
            </a:lvl1pPr>
          </a:lstStyle>
          <a:p>
            <a:r>
              <a:rPr lang="zh-CN" altLang="en-US"/>
              <a:t>单击此处编辑母版标题样式</a:t>
            </a:r>
          </a:p>
        </p:txBody>
      </p:sp>
      <p:sp>
        <p:nvSpPr>
          <p:cNvPr id="3" name="文本占位符 2"/>
          <p:cNvSpPr>
            <a:spLocks noGrp="1"/>
          </p:cNvSpPr>
          <p:nvPr>
            <p:ph type="body" idx="1"/>
          </p:nvPr>
        </p:nvSpPr>
        <p:spPr>
          <a:xfrm>
            <a:off x="1137648" y="9156819"/>
            <a:ext cx="12241529" cy="4725941"/>
          </a:xfrm>
        </p:spPr>
        <p:txBody>
          <a:bodyPr anchor="b"/>
          <a:lstStyle>
            <a:lvl1pPr marL="0" indent="0">
              <a:buNone/>
              <a:defRPr sz="4000">
                <a:solidFill>
                  <a:schemeClr val="tx1">
                    <a:tint val="75000"/>
                  </a:schemeClr>
                </a:solidFill>
              </a:defRPr>
            </a:lvl1pPr>
            <a:lvl2pPr marL="891511" indent="0">
              <a:buNone/>
              <a:defRPr sz="3667">
                <a:solidFill>
                  <a:schemeClr val="tx1">
                    <a:tint val="75000"/>
                  </a:schemeClr>
                </a:solidFill>
              </a:defRPr>
            </a:lvl2pPr>
            <a:lvl3pPr marL="1783024" indent="0">
              <a:buNone/>
              <a:defRPr sz="3000">
                <a:solidFill>
                  <a:schemeClr val="tx1">
                    <a:tint val="75000"/>
                  </a:schemeClr>
                </a:solidFill>
              </a:defRPr>
            </a:lvl3pPr>
            <a:lvl4pPr marL="2674535" indent="0">
              <a:buNone/>
              <a:defRPr sz="2667">
                <a:solidFill>
                  <a:schemeClr val="tx1">
                    <a:tint val="75000"/>
                  </a:schemeClr>
                </a:solidFill>
              </a:defRPr>
            </a:lvl4pPr>
            <a:lvl5pPr marL="3566046" indent="0">
              <a:buNone/>
              <a:defRPr sz="2667">
                <a:solidFill>
                  <a:schemeClr val="tx1">
                    <a:tint val="75000"/>
                  </a:schemeClr>
                </a:solidFill>
              </a:defRPr>
            </a:lvl5pPr>
            <a:lvl6pPr marL="4457556" indent="0">
              <a:buNone/>
              <a:defRPr sz="2667">
                <a:solidFill>
                  <a:schemeClr val="tx1">
                    <a:tint val="75000"/>
                  </a:schemeClr>
                </a:solidFill>
              </a:defRPr>
            </a:lvl6pPr>
            <a:lvl7pPr marL="5349070" indent="0">
              <a:buNone/>
              <a:defRPr sz="2667">
                <a:solidFill>
                  <a:schemeClr val="tx1">
                    <a:tint val="75000"/>
                  </a:schemeClr>
                </a:solidFill>
              </a:defRPr>
            </a:lvl7pPr>
            <a:lvl8pPr marL="6240580" indent="0">
              <a:buNone/>
              <a:defRPr sz="2667">
                <a:solidFill>
                  <a:schemeClr val="tx1">
                    <a:tint val="75000"/>
                  </a:schemeClr>
                </a:solidFill>
              </a:defRPr>
            </a:lvl8pPr>
            <a:lvl9pPr marL="7132091" indent="0">
              <a:buNone/>
              <a:defRPr sz="26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20096" y="5041006"/>
            <a:ext cx="6360793" cy="14257828"/>
          </a:xfrm>
        </p:spPr>
        <p:txBody>
          <a:bodyPr/>
          <a:lstStyle>
            <a:lvl1pPr>
              <a:defRPr sz="5334"/>
            </a:lvl1pPr>
            <a:lvl2pPr>
              <a:defRPr sz="4667"/>
            </a:lvl2pPr>
            <a:lvl3pPr>
              <a:defRPr sz="4000"/>
            </a:lvl3pPr>
            <a:lvl4pPr>
              <a:defRPr sz="3667"/>
            </a:lvl4pPr>
            <a:lvl5pPr>
              <a:defRPr sz="3667"/>
            </a:lvl5pPr>
            <a:lvl6pPr>
              <a:defRPr sz="3667"/>
            </a:lvl6pPr>
            <a:lvl7pPr>
              <a:defRPr sz="3667"/>
            </a:lvl7pPr>
            <a:lvl8pPr>
              <a:defRPr sz="3667"/>
            </a:lvl8pPr>
            <a:lvl9pPr>
              <a:defRPr sz="3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320921" y="5041006"/>
            <a:ext cx="6360793" cy="14257828"/>
          </a:xfrm>
        </p:spPr>
        <p:txBody>
          <a:bodyPr/>
          <a:lstStyle>
            <a:lvl1pPr>
              <a:defRPr sz="5334"/>
            </a:lvl1pPr>
            <a:lvl2pPr>
              <a:defRPr sz="4667"/>
            </a:lvl2pPr>
            <a:lvl3pPr>
              <a:defRPr sz="4000"/>
            </a:lvl3pPr>
            <a:lvl4pPr>
              <a:defRPr sz="3667"/>
            </a:lvl4pPr>
            <a:lvl5pPr>
              <a:defRPr sz="3667"/>
            </a:lvl5pPr>
            <a:lvl6pPr>
              <a:defRPr sz="3667"/>
            </a:lvl6pPr>
            <a:lvl7pPr>
              <a:defRPr sz="3667"/>
            </a:lvl7pPr>
            <a:lvl8pPr>
              <a:defRPr sz="3667"/>
            </a:lvl8pPr>
            <a:lvl9pPr>
              <a:defRPr sz="3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720091" y="4835963"/>
            <a:ext cx="6363298" cy="2015399"/>
          </a:xfrm>
        </p:spPr>
        <p:txBody>
          <a:bodyPr anchor="b"/>
          <a:lstStyle>
            <a:lvl1pPr marL="0" indent="0">
              <a:buNone/>
              <a:defRPr sz="4667" b="1"/>
            </a:lvl1pPr>
            <a:lvl2pPr marL="891511" indent="0">
              <a:buNone/>
              <a:defRPr sz="4000" b="1"/>
            </a:lvl2pPr>
            <a:lvl3pPr marL="1783024" indent="0">
              <a:buNone/>
              <a:defRPr sz="3667" b="1"/>
            </a:lvl3pPr>
            <a:lvl4pPr marL="2674535" indent="0">
              <a:buNone/>
              <a:defRPr sz="3000" b="1"/>
            </a:lvl4pPr>
            <a:lvl5pPr marL="3566046" indent="0">
              <a:buNone/>
              <a:defRPr sz="3000" b="1"/>
            </a:lvl5pPr>
            <a:lvl6pPr marL="4457556" indent="0">
              <a:buNone/>
              <a:defRPr sz="3000" b="1"/>
            </a:lvl6pPr>
            <a:lvl7pPr marL="5349070" indent="0">
              <a:buNone/>
              <a:defRPr sz="3000" b="1"/>
            </a:lvl7pPr>
            <a:lvl8pPr marL="6240580" indent="0">
              <a:buNone/>
              <a:defRPr sz="3000" b="1"/>
            </a:lvl8pPr>
            <a:lvl9pPr marL="7132091" indent="0">
              <a:buNone/>
              <a:defRPr sz="3000" b="1"/>
            </a:lvl9pPr>
          </a:lstStyle>
          <a:p>
            <a:pPr lvl="0"/>
            <a:r>
              <a:rPr lang="zh-CN" altLang="en-US"/>
              <a:t>单击此处编辑母版文本样式</a:t>
            </a:r>
          </a:p>
        </p:txBody>
      </p:sp>
      <p:sp>
        <p:nvSpPr>
          <p:cNvPr id="4" name="内容占位符 3"/>
          <p:cNvSpPr>
            <a:spLocks noGrp="1"/>
          </p:cNvSpPr>
          <p:nvPr>
            <p:ph sz="half" idx="2"/>
          </p:nvPr>
        </p:nvSpPr>
        <p:spPr>
          <a:xfrm>
            <a:off x="720091" y="6851363"/>
            <a:ext cx="6363298" cy="12447471"/>
          </a:xfrm>
        </p:spPr>
        <p:txBody>
          <a:bodyPr/>
          <a:lstStyle>
            <a:lvl1pPr>
              <a:defRPr sz="4667"/>
            </a:lvl1pPr>
            <a:lvl2pPr>
              <a:defRPr sz="4000"/>
            </a:lvl2pPr>
            <a:lvl3pPr>
              <a:defRPr sz="3667"/>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7315918" y="4835963"/>
            <a:ext cx="6365794" cy="2015399"/>
          </a:xfrm>
        </p:spPr>
        <p:txBody>
          <a:bodyPr anchor="b"/>
          <a:lstStyle>
            <a:lvl1pPr marL="0" indent="0">
              <a:buNone/>
              <a:defRPr sz="4667" b="1"/>
            </a:lvl1pPr>
            <a:lvl2pPr marL="891511" indent="0">
              <a:buNone/>
              <a:defRPr sz="4000" b="1"/>
            </a:lvl2pPr>
            <a:lvl3pPr marL="1783024" indent="0">
              <a:buNone/>
              <a:defRPr sz="3667" b="1"/>
            </a:lvl3pPr>
            <a:lvl4pPr marL="2674535" indent="0">
              <a:buNone/>
              <a:defRPr sz="3000" b="1"/>
            </a:lvl4pPr>
            <a:lvl5pPr marL="3566046" indent="0">
              <a:buNone/>
              <a:defRPr sz="3000" b="1"/>
            </a:lvl5pPr>
            <a:lvl6pPr marL="4457556" indent="0">
              <a:buNone/>
              <a:defRPr sz="3000" b="1"/>
            </a:lvl6pPr>
            <a:lvl7pPr marL="5349070" indent="0">
              <a:buNone/>
              <a:defRPr sz="3000" b="1"/>
            </a:lvl7pPr>
            <a:lvl8pPr marL="6240580" indent="0">
              <a:buNone/>
              <a:defRPr sz="3000" b="1"/>
            </a:lvl8pPr>
            <a:lvl9pPr marL="7132091" indent="0">
              <a:buNone/>
              <a:defRPr sz="3000" b="1"/>
            </a:lvl9pPr>
          </a:lstStyle>
          <a:p>
            <a:pPr lvl="0"/>
            <a:r>
              <a:rPr lang="zh-CN" altLang="en-US"/>
              <a:t>单击此处编辑母版文本样式</a:t>
            </a:r>
          </a:p>
        </p:txBody>
      </p:sp>
      <p:sp>
        <p:nvSpPr>
          <p:cNvPr id="6" name="内容占位符 5"/>
          <p:cNvSpPr>
            <a:spLocks noGrp="1"/>
          </p:cNvSpPr>
          <p:nvPr>
            <p:ph sz="quarter" idx="4"/>
          </p:nvPr>
        </p:nvSpPr>
        <p:spPr>
          <a:xfrm>
            <a:off x="7315918" y="6851363"/>
            <a:ext cx="6365794" cy="12447471"/>
          </a:xfrm>
        </p:spPr>
        <p:txBody>
          <a:bodyPr/>
          <a:lstStyle>
            <a:lvl1pPr>
              <a:defRPr sz="4667"/>
            </a:lvl1pPr>
            <a:lvl2pPr>
              <a:defRPr sz="4000"/>
            </a:lvl2pPr>
            <a:lvl3pPr>
              <a:defRPr sz="3667"/>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20091" y="860181"/>
            <a:ext cx="4738095" cy="3660724"/>
          </a:xfrm>
        </p:spPr>
        <p:txBody>
          <a:bodyPr anchor="b"/>
          <a:lstStyle>
            <a:lvl1pPr algn="l">
              <a:defRPr sz="4000" b="1"/>
            </a:lvl1pPr>
          </a:lstStyle>
          <a:p>
            <a:r>
              <a:rPr lang="zh-CN" altLang="en-US"/>
              <a:t>单击此处编辑母版标题样式</a:t>
            </a:r>
          </a:p>
        </p:txBody>
      </p:sp>
      <p:sp>
        <p:nvSpPr>
          <p:cNvPr id="3" name="内容占位符 2"/>
          <p:cNvSpPr>
            <a:spLocks noGrp="1"/>
          </p:cNvSpPr>
          <p:nvPr>
            <p:ph idx="1"/>
          </p:nvPr>
        </p:nvSpPr>
        <p:spPr>
          <a:xfrm>
            <a:off x="5630704" y="860176"/>
            <a:ext cx="8051005" cy="18438665"/>
          </a:xfrm>
        </p:spPr>
        <p:txBody>
          <a:bodyPr/>
          <a:lstStyle>
            <a:lvl1pPr>
              <a:defRPr sz="6334"/>
            </a:lvl1pPr>
            <a:lvl2pPr>
              <a:defRPr sz="5334"/>
            </a:lvl2pPr>
            <a:lvl3pPr>
              <a:defRPr sz="4667"/>
            </a:lvl3pPr>
            <a:lvl4pPr>
              <a:defRPr sz="4000"/>
            </a:lvl4pPr>
            <a:lvl5pPr>
              <a:defRPr sz="4000"/>
            </a:lvl5pPr>
            <a:lvl6pPr>
              <a:defRPr sz="4000"/>
            </a:lvl6pPr>
            <a:lvl7pPr>
              <a:defRPr sz="4000"/>
            </a:lvl7pPr>
            <a:lvl8pPr>
              <a:defRPr sz="4000"/>
            </a:lvl8pPr>
            <a:lvl9pPr>
              <a:defRPr sz="4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720091" y="4520895"/>
            <a:ext cx="4738095" cy="14777934"/>
          </a:xfrm>
        </p:spPr>
        <p:txBody>
          <a:bodyPr/>
          <a:lstStyle>
            <a:lvl1pPr marL="0" indent="0">
              <a:buNone/>
              <a:defRPr sz="2667"/>
            </a:lvl1pPr>
            <a:lvl2pPr marL="891511" indent="0">
              <a:buNone/>
              <a:defRPr sz="2333"/>
            </a:lvl2pPr>
            <a:lvl3pPr marL="1783024" indent="0">
              <a:buNone/>
              <a:defRPr sz="2000"/>
            </a:lvl3pPr>
            <a:lvl4pPr marL="2674535" indent="0">
              <a:buNone/>
              <a:defRPr sz="1667"/>
            </a:lvl4pPr>
            <a:lvl5pPr marL="3566046" indent="0">
              <a:buNone/>
              <a:defRPr sz="1667"/>
            </a:lvl5pPr>
            <a:lvl6pPr marL="4457556" indent="0">
              <a:buNone/>
              <a:defRPr sz="1667"/>
            </a:lvl6pPr>
            <a:lvl7pPr marL="5349070" indent="0">
              <a:buNone/>
              <a:defRPr sz="1667"/>
            </a:lvl7pPr>
            <a:lvl8pPr marL="6240580" indent="0">
              <a:buNone/>
              <a:defRPr sz="1667"/>
            </a:lvl8pPr>
            <a:lvl9pPr marL="7132091" indent="0">
              <a:buNone/>
              <a:defRPr sz="1667"/>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822860" y="15123010"/>
            <a:ext cx="8641080" cy="1785353"/>
          </a:xfrm>
        </p:spPr>
        <p:txBody>
          <a:bodyPr anchor="b"/>
          <a:lstStyle>
            <a:lvl1pPr algn="l">
              <a:defRPr sz="4000" b="1"/>
            </a:lvl1pPr>
          </a:lstStyle>
          <a:p>
            <a:r>
              <a:rPr lang="zh-CN" altLang="en-US"/>
              <a:t>单击此处编辑母版标题样式</a:t>
            </a:r>
          </a:p>
        </p:txBody>
      </p:sp>
      <p:sp>
        <p:nvSpPr>
          <p:cNvPr id="3" name="图片占位符 2"/>
          <p:cNvSpPr>
            <a:spLocks noGrp="1"/>
          </p:cNvSpPr>
          <p:nvPr>
            <p:ph type="pic" idx="1"/>
          </p:nvPr>
        </p:nvSpPr>
        <p:spPr>
          <a:xfrm>
            <a:off x="2822860" y="1930389"/>
            <a:ext cx="8641080" cy="12962573"/>
          </a:xfrm>
        </p:spPr>
        <p:txBody>
          <a:bodyPr/>
          <a:lstStyle>
            <a:lvl1pPr marL="0" indent="0">
              <a:buNone/>
              <a:defRPr sz="6334"/>
            </a:lvl1pPr>
            <a:lvl2pPr marL="891511" indent="0">
              <a:buNone/>
              <a:defRPr sz="5334"/>
            </a:lvl2pPr>
            <a:lvl3pPr marL="1783024" indent="0">
              <a:buNone/>
              <a:defRPr sz="4667"/>
            </a:lvl3pPr>
            <a:lvl4pPr marL="2674535" indent="0">
              <a:buNone/>
              <a:defRPr sz="4000"/>
            </a:lvl4pPr>
            <a:lvl5pPr marL="3566046" indent="0">
              <a:buNone/>
              <a:defRPr sz="4000"/>
            </a:lvl5pPr>
            <a:lvl6pPr marL="4457556" indent="0">
              <a:buNone/>
              <a:defRPr sz="4000"/>
            </a:lvl6pPr>
            <a:lvl7pPr marL="5349070" indent="0">
              <a:buNone/>
              <a:defRPr sz="4000"/>
            </a:lvl7pPr>
            <a:lvl8pPr marL="6240580" indent="0">
              <a:buNone/>
              <a:defRPr sz="4000"/>
            </a:lvl8pPr>
            <a:lvl9pPr marL="7132091" indent="0">
              <a:buNone/>
              <a:defRPr sz="4000"/>
            </a:lvl9pPr>
          </a:lstStyle>
          <a:p>
            <a:endParaRPr lang="zh-CN" altLang="en-US"/>
          </a:p>
        </p:txBody>
      </p:sp>
      <p:sp>
        <p:nvSpPr>
          <p:cNvPr id="4" name="文本占位符 3"/>
          <p:cNvSpPr>
            <a:spLocks noGrp="1"/>
          </p:cNvSpPr>
          <p:nvPr>
            <p:ph type="body" sz="half" idx="2"/>
          </p:nvPr>
        </p:nvSpPr>
        <p:spPr>
          <a:xfrm>
            <a:off x="2822860" y="16908361"/>
            <a:ext cx="8641080" cy="2535505"/>
          </a:xfrm>
        </p:spPr>
        <p:txBody>
          <a:bodyPr/>
          <a:lstStyle>
            <a:lvl1pPr marL="0" indent="0">
              <a:buNone/>
              <a:defRPr sz="2667"/>
            </a:lvl1pPr>
            <a:lvl2pPr marL="891511" indent="0">
              <a:buNone/>
              <a:defRPr sz="2333"/>
            </a:lvl2pPr>
            <a:lvl3pPr marL="1783024" indent="0">
              <a:buNone/>
              <a:defRPr sz="2000"/>
            </a:lvl3pPr>
            <a:lvl4pPr marL="2674535" indent="0">
              <a:buNone/>
              <a:defRPr sz="1667"/>
            </a:lvl4pPr>
            <a:lvl5pPr marL="3566046" indent="0">
              <a:buNone/>
              <a:defRPr sz="1667"/>
            </a:lvl5pPr>
            <a:lvl6pPr marL="4457556" indent="0">
              <a:buNone/>
              <a:defRPr sz="1667"/>
            </a:lvl6pPr>
            <a:lvl7pPr marL="5349070" indent="0">
              <a:buNone/>
              <a:defRPr sz="1667"/>
            </a:lvl7pPr>
            <a:lvl8pPr marL="6240580" indent="0">
              <a:buNone/>
              <a:defRPr sz="1667"/>
            </a:lvl8pPr>
            <a:lvl9pPr marL="7132091" indent="0">
              <a:buNone/>
              <a:defRPr sz="1667"/>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20093" y="865178"/>
            <a:ext cx="12961623" cy="3600714"/>
          </a:xfrm>
          <a:prstGeom prst="rect">
            <a:avLst/>
          </a:prstGeom>
        </p:spPr>
        <p:txBody>
          <a:bodyPr vert="horz" lIns="267439" tIns="133722" rIns="267439" bIns="133722" rtlCol="0" anchor="ctr">
            <a:normAutofit/>
          </a:bodyPr>
          <a:lstStyle/>
          <a:p>
            <a:r>
              <a:rPr lang="zh-CN" altLang="en-US"/>
              <a:t>单击此处编辑母版标题样式</a:t>
            </a:r>
          </a:p>
        </p:txBody>
      </p:sp>
      <p:sp>
        <p:nvSpPr>
          <p:cNvPr id="3" name="文本占位符 2"/>
          <p:cNvSpPr>
            <a:spLocks noGrp="1"/>
          </p:cNvSpPr>
          <p:nvPr>
            <p:ph type="body" idx="1"/>
          </p:nvPr>
        </p:nvSpPr>
        <p:spPr>
          <a:xfrm>
            <a:off x="720093" y="5041006"/>
            <a:ext cx="12961623" cy="14257828"/>
          </a:xfrm>
          <a:prstGeom prst="rect">
            <a:avLst/>
          </a:prstGeom>
        </p:spPr>
        <p:txBody>
          <a:bodyPr vert="horz" lIns="267439" tIns="133722" rIns="267439" bIns="13372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720096" y="20023985"/>
            <a:ext cx="3360421" cy="1150231"/>
          </a:xfrm>
          <a:prstGeom prst="rect">
            <a:avLst/>
          </a:prstGeom>
        </p:spPr>
        <p:txBody>
          <a:bodyPr vert="horz" lIns="267439" tIns="133722" rIns="267439" bIns="133722" rtlCol="0" anchor="ctr"/>
          <a:lstStyle>
            <a:lvl1pPr algn="l">
              <a:defRPr sz="2333">
                <a:solidFill>
                  <a:schemeClr val="tx1">
                    <a:tint val="75000"/>
                  </a:schemeClr>
                </a:solidFill>
              </a:defRPr>
            </a:lvl1pPr>
          </a:lstStyle>
          <a:p>
            <a:fld id="{530820CF-B880-4189-942D-D702A7CBA730}" type="datetimeFigureOut">
              <a:rPr lang="zh-CN" altLang="en-US" smtClean="0"/>
              <a:t>2023/3/4</a:t>
            </a:fld>
            <a:endParaRPr lang="zh-CN" altLang="en-US"/>
          </a:p>
        </p:txBody>
      </p:sp>
      <p:sp>
        <p:nvSpPr>
          <p:cNvPr id="5" name="页脚占位符 4"/>
          <p:cNvSpPr>
            <a:spLocks noGrp="1"/>
          </p:cNvSpPr>
          <p:nvPr>
            <p:ph type="ftr" sz="quarter" idx="3"/>
          </p:nvPr>
        </p:nvSpPr>
        <p:spPr>
          <a:xfrm>
            <a:off x="4920620" y="20023985"/>
            <a:ext cx="4560571" cy="1150231"/>
          </a:xfrm>
          <a:prstGeom prst="rect">
            <a:avLst/>
          </a:prstGeom>
        </p:spPr>
        <p:txBody>
          <a:bodyPr vert="horz" lIns="267439" tIns="133722" rIns="267439" bIns="133722" rtlCol="0" anchor="ctr"/>
          <a:lstStyle>
            <a:lvl1pPr algn="ctr">
              <a:defRPr sz="233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0321293" y="20023985"/>
            <a:ext cx="3360421" cy="1150231"/>
          </a:xfrm>
          <a:prstGeom prst="rect">
            <a:avLst/>
          </a:prstGeom>
        </p:spPr>
        <p:txBody>
          <a:bodyPr vert="horz" lIns="267439" tIns="133722" rIns="267439" bIns="133722" rtlCol="0" anchor="ctr"/>
          <a:lstStyle>
            <a:lvl1pPr algn="r">
              <a:defRPr sz="2333">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783024" rtl="0" eaLnBrk="1" latinLnBrk="0" hangingPunct="1">
        <a:spcBef>
          <a:spcPct val="0"/>
        </a:spcBef>
        <a:buNone/>
        <a:defRPr sz="8667" kern="1200">
          <a:solidFill>
            <a:schemeClr val="tx1"/>
          </a:solidFill>
          <a:latin typeface="+mj-lt"/>
          <a:ea typeface="+mj-ea"/>
          <a:cs typeface="+mj-cs"/>
        </a:defRPr>
      </a:lvl1pPr>
    </p:titleStyle>
    <p:bodyStyle>
      <a:lvl1pPr marL="668633" indent="-668633" algn="l" defTabSz="1783024" rtl="0" eaLnBrk="1" latinLnBrk="0" hangingPunct="1">
        <a:spcBef>
          <a:spcPct val="20000"/>
        </a:spcBef>
        <a:buFont typeface="Arial" pitchFamily="34" charset="0"/>
        <a:buChar char="•"/>
        <a:defRPr sz="6334" kern="1200">
          <a:solidFill>
            <a:schemeClr val="tx1"/>
          </a:solidFill>
          <a:latin typeface="+mn-lt"/>
          <a:ea typeface="+mn-ea"/>
          <a:cs typeface="+mn-cs"/>
        </a:defRPr>
      </a:lvl1pPr>
      <a:lvl2pPr marL="1448704" indent="-557195" algn="l" defTabSz="1783024" rtl="0" eaLnBrk="1" latinLnBrk="0" hangingPunct="1">
        <a:spcBef>
          <a:spcPct val="20000"/>
        </a:spcBef>
        <a:buFont typeface="Arial" pitchFamily="34" charset="0"/>
        <a:buChar char="–"/>
        <a:defRPr sz="5334" kern="1200">
          <a:solidFill>
            <a:schemeClr val="tx1"/>
          </a:solidFill>
          <a:latin typeface="+mn-lt"/>
          <a:ea typeface="+mn-ea"/>
          <a:cs typeface="+mn-cs"/>
        </a:defRPr>
      </a:lvl2pPr>
      <a:lvl3pPr marL="2228779" indent="-445755" algn="l" defTabSz="1783024" rtl="0" eaLnBrk="1" latinLnBrk="0" hangingPunct="1">
        <a:spcBef>
          <a:spcPct val="20000"/>
        </a:spcBef>
        <a:buFont typeface="Arial" pitchFamily="34" charset="0"/>
        <a:buChar char="•"/>
        <a:defRPr sz="4667" kern="1200">
          <a:solidFill>
            <a:schemeClr val="tx1"/>
          </a:solidFill>
          <a:latin typeface="+mn-lt"/>
          <a:ea typeface="+mn-ea"/>
          <a:cs typeface="+mn-cs"/>
        </a:defRPr>
      </a:lvl3pPr>
      <a:lvl4pPr marL="3120291" indent="-445755" algn="l" defTabSz="1783024"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011801" indent="-445755" algn="l" defTabSz="1783024"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4903315" indent="-445755" algn="l" defTabSz="1783024"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794825" indent="-445755" algn="l" defTabSz="1783024"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686336" indent="-445755" algn="l" defTabSz="1783024"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577847" indent="-445755" algn="l" defTabSz="1783024"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zh-CN"/>
      </a:defPPr>
      <a:lvl1pPr marL="0" algn="l" defTabSz="1783024" rtl="0" eaLnBrk="1" latinLnBrk="0" hangingPunct="1">
        <a:defRPr sz="3667" kern="1200">
          <a:solidFill>
            <a:schemeClr val="tx1"/>
          </a:solidFill>
          <a:latin typeface="+mn-lt"/>
          <a:ea typeface="+mn-ea"/>
          <a:cs typeface="+mn-cs"/>
        </a:defRPr>
      </a:lvl1pPr>
      <a:lvl2pPr marL="891511" algn="l" defTabSz="1783024" rtl="0" eaLnBrk="1" latinLnBrk="0" hangingPunct="1">
        <a:defRPr sz="3667" kern="1200">
          <a:solidFill>
            <a:schemeClr val="tx1"/>
          </a:solidFill>
          <a:latin typeface="+mn-lt"/>
          <a:ea typeface="+mn-ea"/>
          <a:cs typeface="+mn-cs"/>
        </a:defRPr>
      </a:lvl2pPr>
      <a:lvl3pPr marL="1783024" algn="l" defTabSz="1783024" rtl="0" eaLnBrk="1" latinLnBrk="0" hangingPunct="1">
        <a:defRPr sz="3667" kern="1200">
          <a:solidFill>
            <a:schemeClr val="tx1"/>
          </a:solidFill>
          <a:latin typeface="+mn-lt"/>
          <a:ea typeface="+mn-ea"/>
          <a:cs typeface="+mn-cs"/>
        </a:defRPr>
      </a:lvl3pPr>
      <a:lvl4pPr marL="2674535" algn="l" defTabSz="1783024" rtl="0" eaLnBrk="1" latinLnBrk="0" hangingPunct="1">
        <a:defRPr sz="3667" kern="1200">
          <a:solidFill>
            <a:schemeClr val="tx1"/>
          </a:solidFill>
          <a:latin typeface="+mn-lt"/>
          <a:ea typeface="+mn-ea"/>
          <a:cs typeface="+mn-cs"/>
        </a:defRPr>
      </a:lvl4pPr>
      <a:lvl5pPr marL="3566046" algn="l" defTabSz="1783024" rtl="0" eaLnBrk="1" latinLnBrk="0" hangingPunct="1">
        <a:defRPr sz="3667" kern="1200">
          <a:solidFill>
            <a:schemeClr val="tx1"/>
          </a:solidFill>
          <a:latin typeface="+mn-lt"/>
          <a:ea typeface="+mn-ea"/>
          <a:cs typeface="+mn-cs"/>
        </a:defRPr>
      </a:lvl5pPr>
      <a:lvl6pPr marL="4457556" algn="l" defTabSz="1783024" rtl="0" eaLnBrk="1" latinLnBrk="0" hangingPunct="1">
        <a:defRPr sz="3667" kern="1200">
          <a:solidFill>
            <a:schemeClr val="tx1"/>
          </a:solidFill>
          <a:latin typeface="+mn-lt"/>
          <a:ea typeface="+mn-ea"/>
          <a:cs typeface="+mn-cs"/>
        </a:defRPr>
      </a:lvl6pPr>
      <a:lvl7pPr marL="5349070" algn="l" defTabSz="1783024" rtl="0" eaLnBrk="1" latinLnBrk="0" hangingPunct="1">
        <a:defRPr sz="3667" kern="1200">
          <a:solidFill>
            <a:schemeClr val="tx1"/>
          </a:solidFill>
          <a:latin typeface="+mn-lt"/>
          <a:ea typeface="+mn-ea"/>
          <a:cs typeface="+mn-cs"/>
        </a:defRPr>
      </a:lvl7pPr>
      <a:lvl8pPr marL="6240580" algn="l" defTabSz="1783024" rtl="0" eaLnBrk="1" latinLnBrk="0" hangingPunct="1">
        <a:defRPr sz="3667" kern="1200">
          <a:solidFill>
            <a:schemeClr val="tx1"/>
          </a:solidFill>
          <a:latin typeface="+mn-lt"/>
          <a:ea typeface="+mn-ea"/>
          <a:cs typeface="+mn-cs"/>
        </a:defRPr>
      </a:lvl8pPr>
      <a:lvl9pPr marL="7132091" algn="l" defTabSz="1783024" rtl="0" eaLnBrk="1" latinLnBrk="0" hangingPunct="1">
        <a:defRPr sz="36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0" y="5151"/>
            <a:ext cx="14401800" cy="1830138"/>
          </a:xfrm>
          <a:prstGeom prst="rect">
            <a:avLst/>
          </a:prstGeom>
          <a:solidFill>
            <a:srgbClr val="5283BE"/>
          </a:solidFill>
          <a:ln>
            <a:solidFill>
              <a:srgbClr val="5283BE"/>
            </a:solidFill>
          </a:ln>
        </p:spPr>
        <p:style>
          <a:lnRef idx="2">
            <a:schemeClr val="accent1">
              <a:shade val="50000"/>
            </a:schemeClr>
          </a:lnRef>
          <a:fillRef idx="1">
            <a:schemeClr val="accent1"/>
          </a:fillRef>
          <a:effectRef idx="0">
            <a:schemeClr val="accent1"/>
          </a:effectRef>
          <a:fontRef idx="minor">
            <a:schemeClr val="lt1"/>
          </a:fontRef>
        </p:style>
        <p:txBody>
          <a:bodyPr lIns="60962" tIns="30481" rIns="60962" bIns="30481" spcCol="0" rtlCol="0" anchor="ctr"/>
          <a:lstStyle/>
          <a:p>
            <a:pPr algn="ctr"/>
            <a:endParaRPr lang="zh-CN" altLang="en-US" sz="3667"/>
          </a:p>
        </p:txBody>
      </p:sp>
      <p:sp>
        <p:nvSpPr>
          <p:cNvPr id="4" name="矩形 3"/>
          <p:cNvSpPr/>
          <p:nvPr/>
        </p:nvSpPr>
        <p:spPr>
          <a:xfrm>
            <a:off x="971689" y="1805992"/>
            <a:ext cx="12881315" cy="947056"/>
          </a:xfrm>
          <a:prstGeom prst="rect">
            <a:avLst/>
          </a:prstGeom>
        </p:spPr>
        <p:txBody>
          <a:bodyPr wrap="square" lIns="60962" tIns="30481" rIns="60962" bIns="30481">
            <a:spAutoFit/>
          </a:bodyPr>
          <a:lstStyle/>
          <a:p>
            <a:pPr algn="ctr">
              <a:lnSpc>
                <a:spcPts val="3467"/>
              </a:lnSpc>
            </a:pPr>
            <a:r>
              <a:rPr lang="en-US" altLang="zh-CN" sz="2600" b="1" dirty="0">
                <a:latin typeface="华文新魏" panose="02010800040101010101" pitchFamily="2" charset="-122"/>
                <a:ea typeface="华文新魏" panose="02010800040101010101" pitchFamily="2" charset="-122"/>
                <a:cs typeface="Times New Roman" pitchFamily="18" charset="0"/>
              </a:rPr>
              <a:t>Mechanically Flexible and Flame Retardant Polyphenol-bridged Casein/</a:t>
            </a:r>
            <a:r>
              <a:rPr lang="en-US" altLang="zh-CN" sz="2600" b="1" dirty="0" err="1">
                <a:latin typeface="华文新魏" panose="02010800040101010101" pitchFamily="2" charset="-122"/>
                <a:ea typeface="华文新魏" panose="02010800040101010101" pitchFamily="2" charset="-122"/>
                <a:cs typeface="Times New Roman" pitchFamily="18" charset="0"/>
              </a:rPr>
              <a:t>MXene</a:t>
            </a:r>
            <a:r>
              <a:rPr lang="en-US" altLang="zh-CN" sz="2600" b="1" dirty="0">
                <a:latin typeface="华文新魏" panose="02010800040101010101" pitchFamily="2" charset="-122"/>
                <a:ea typeface="华文新魏" panose="02010800040101010101" pitchFamily="2" charset="-122"/>
                <a:cs typeface="Times New Roman" pitchFamily="18" charset="0"/>
              </a:rPr>
              <a:t> Composite for Fire Proofing and Repeatable Contact/Non-contact Fire Monitoring</a:t>
            </a:r>
            <a:endParaRPr lang="zh-CN" altLang="en-US" sz="2600" b="1" dirty="0">
              <a:latin typeface="华文新魏" panose="02010800040101010101" pitchFamily="2" charset="-122"/>
              <a:ea typeface="华文新魏" panose="02010800040101010101" pitchFamily="2" charset="-122"/>
              <a:cs typeface="Times New Roman" pitchFamily="18" charset="0"/>
            </a:endParaRPr>
          </a:p>
        </p:txBody>
      </p:sp>
      <p:sp>
        <p:nvSpPr>
          <p:cNvPr id="12" name="矩形 11"/>
          <p:cNvSpPr/>
          <p:nvPr/>
        </p:nvSpPr>
        <p:spPr>
          <a:xfrm>
            <a:off x="28565" y="4420481"/>
            <a:ext cx="14356997" cy="1534012"/>
          </a:xfrm>
          <a:prstGeom prst="rect">
            <a:avLst/>
          </a:prstGeom>
        </p:spPr>
        <p:txBody>
          <a:bodyPr wrap="square" lIns="60962" tIns="30481" rIns="60962" bIns="30481">
            <a:spAutoFit/>
          </a:bodyPr>
          <a:lstStyle/>
          <a:p>
            <a:pPr algn="just">
              <a:lnSpc>
                <a:spcPts val="1867"/>
              </a:lnSpc>
            </a:pPr>
            <a:r>
              <a:rPr lang="en-US" altLang="zh-CN" sz="2000" b="1" kern="100" dirty="0">
                <a:latin typeface="华文楷体" panose="02010600040101010101" pitchFamily="2" charset="-122"/>
                <a:ea typeface="华文楷体" panose="02010600040101010101" pitchFamily="2" charset="-122"/>
                <a:cs typeface="Times New Roman"/>
              </a:rPr>
              <a:t>Herein, a </a:t>
            </a:r>
            <a:r>
              <a:rPr lang="en-US" altLang="zh-CN" sz="2000" b="1" kern="100" dirty="0" err="1">
                <a:latin typeface="华文楷体" panose="02010600040101010101" pitchFamily="2" charset="-122"/>
                <a:ea typeface="华文楷体" panose="02010600040101010101" pitchFamily="2" charset="-122"/>
                <a:cs typeface="Times New Roman"/>
              </a:rPr>
              <a:t>biobased</a:t>
            </a:r>
            <a:r>
              <a:rPr lang="en-US" altLang="zh-CN" sz="2000" b="1" kern="100" dirty="0">
                <a:latin typeface="华文楷体" panose="02010600040101010101" pitchFamily="2" charset="-122"/>
                <a:ea typeface="华文楷体" panose="02010600040101010101" pitchFamily="2" charset="-122"/>
                <a:cs typeface="Times New Roman"/>
              </a:rPr>
              <a:t> durable, reusable and highly sensitive fire warning composite (CTM) was developed using casein as the film-forming agent and dopant, </a:t>
            </a:r>
            <a:r>
              <a:rPr lang="en-US" altLang="zh-CN" sz="2000" b="1" kern="100" dirty="0" err="1">
                <a:latin typeface="华文楷体" panose="02010600040101010101" pitchFamily="2" charset="-122"/>
                <a:ea typeface="华文楷体" panose="02010600040101010101" pitchFamily="2" charset="-122"/>
                <a:cs typeface="Times New Roman"/>
              </a:rPr>
              <a:t>MXene</a:t>
            </a:r>
            <a:r>
              <a:rPr lang="en-US" altLang="zh-CN" sz="2000" b="1" kern="100" dirty="0">
                <a:latin typeface="华文楷体" panose="02010600040101010101" pitchFamily="2" charset="-122"/>
                <a:ea typeface="华文楷体" panose="02010600040101010101" pitchFamily="2" charset="-122"/>
                <a:cs typeface="Times New Roman"/>
              </a:rPr>
              <a:t> (Ti</a:t>
            </a:r>
            <a:r>
              <a:rPr lang="en-US" altLang="zh-CN" sz="1400" b="1" kern="100" dirty="0">
                <a:latin typeface="华文楷体" panose="02010600040101010101" pitchFamily="2" charset="-122"/>
                <a:ea typeface="华文楷体" panose="02010600040101010101" pitchFamily="2" charset="-122"/>
                <a:cs typeface="Times New Roman"/>
              </a:rPr>
              <a:t>3</a:t>
            </a:r>
            <a:r>
              <a:rPr lang="en-US" altLang="zh-CN" sz="2000" b="1" kern="100" dirty="0">
                <a:latin typeface="华文楷体" panose="02010600040101010101" pitchFamily="2" charset="-122"/>
                <a:ea typeface="华文楷体" panose="02010600040101010101" pitchFamily="2" charset="-122"/>
                <a:cs typeface="Times New Roman"/>
              </a:rPr>
              <a:t>C</a:t>
            </a:r>
            <a:r>
              <a:rPr lang="en-US" altLang="zh-CN" sz="1400" b="1" kern="100" dirty="0">
                <a:latin typeface="华文楷体" panose="02010600040101010101" pitchFamily="2" charset="-122"/>
                <a:ea typeface="华文楷体" panose="02010600040101010101" pitchFamily="2" charset="-122"/>
                <a:cs typeface="Times New Roman"/>
              </a:rPr>
              <a:t>2</a:t>
            </a:r>
            <a:r>
              <a:rPr lang="en-US" altLang="zh-CN" sz="2000" b="1" kern="100" dirty="0">
                <a:latin typeface="华文楷体" panose="02010600040101010101" pitchFamily="2" charset="-122"/>
                <a:ea typeface="华文楷体" panose="02010600040101010101" pitchFamily="2" charset="-122"/>
                <a:cs typeface="Times New Roman"/>
              </a:rPr>
              <a:t>Tx) as the conductive skeleton, and tannic acid as the crosslinking agent and free radical scavenger. Notably, the resultant CTM composite exhibits mechanically flexible properties, excellent thermal stability and superb fire safety performance. More importantly, the CTM presents reliable and rapid cycle warning responses under both direct flame attack and non-contact fire threat. Moreover, this CTM composite can easily be coated on flexible textiles to develop a large-scale wireless real-time fire alarming system that can deliver the monitored signal to remote sites within only 3 s, thus it provides a potential application prospect in constructing smart fire-safe buildings.</a:t>
            </a:r>
            <a:endParaRPr lang="zh-CN" altLang="zh-CN" sz="2000" b="1" kern="100" dirty="0">
              <a:latin typeface="华文楷体" panose="02010600040101010101" pitchFamily="2" charset="-122"/>
              <a:ea typeface="华文楷体" panose="02010600040101010101" pitchFamily="2" charset="-122"/>
              <a:cs typeface="Times New Roman"/>
            </a:endParaRPr>
          </a:p>
        </p:txBody>
      </p:sp>
      <p:sp>
        <p:nvSpPr>
          <p:cNvPr id="15" name="Rectangle 5"/>
          <p:cNvSpPr>
            <a:spLocks noChangeArrowheads="1"/>
          </p:cNvSpPr>
          <p:nvPr/>
        </p:nvSpPr>
        <p:spPr bwMode="auto">
          <a:xfrm>
            <a:off x="2399947" y="1318840"/>
            <a:ext cx="123179" cy="62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2" tIns="30481" rIns="60962" bIns="30481" numCol="1" anchor="ctr" anchorCtr="0" compatLnSpc="1">
            <a:prstTxWarp prst="textNoShape">
              <a:avLst/>
            </a:prstTxWarp>
            <a:spAutoFit/>
          </a:bodyPr>
          <a:lstStyle/>
          <a:p>
            <a:endParaRPr lang="zh-CN" altLang="en-US" sz="3667"/>
          </a:p>
        </p:txBody>
      </p:sp>
      <p:sp>
        <p:nvSpPr>
          <p:cNvPr id="19" name="TextBox 18"/>
          <p:cNvSpPr txBox="1"/>
          <p:nvPr/>
        </p:nvSpPr>
        <p:spPr>
          <a:xfrm>
            <a:off x="1806429" y="304148"/>
            <a:ext cx="4092046" cy="1436421"/>
          </a:xfrm>
          <a:prstGeom prst="rect">
            <a:avLst/>
          </a:prstGeom>
          <a:noFill/>
        </p:spPr>
        <p:txBody>
          <a:bodyPr wrap="square" lIns="60962" tIns="30481" rIns="60962" bIns="30481" rtlCol="0">
            <a:spAutoFit/>
          </a:bodyPr>
          <a:lstStyle/>
          <a:p>
            <a:r>
              <a:rPr lang="zh-CN" altLang="en-US" sz="5334" b="1" dirty="0">
                <a:latin typeface="华文行楷" pitchFamily="2" charset="-122"/>
                <a:ea typeface="华文行楷" pitchFamily="2" charset="-122"/>
              </a:rPr>
              <a:t>江南大学</a:t>
            </a:r>
            <a:endParaRPr lang="en-US" altLang="zh-CN" sz="5334" b="1" dirty="0">
              <a:latin typeface="华文行楷" pitchFamily="2" charset="-122"/>
              <a:ea typeface="华文行楷" pitchFamily="2" charset="-122"/>
            </a:endParaRPr>
          </a:p>
          <a:p>
            <a:r>
              <a:rPr lang="en-US" altLang="zh-CN" sz="3600" b="1" dirty="0">
                <a:latin typeface="华文新魏" panose="02010800040101010101" pitchFamily="2" charset="-122"/>
                <a:ea typeface="华文新魏" panose="02010800040101010101" pitchFamily="2" charset="-122"/>
                <a:cs typeface="Times New Roman" pitchFamily="18" charset="0"/>
              </a:rPr>
              <a:t>Jiangnan University</a:t>
            </a:r>
            <a:endParaRPr lang="zh-CN" altLang="en-US" sz="3600" b="1" dirty="0">
              <a:latin typeface="华文新魏" panose="02010800040101010101" pitchFamily="2" charset="-122"/>
              <a:ea typeface="华文新魏" panose="02010800040101010101" pitchFamily="2" charset="-122"/>
              <a:cs typeface="Times New Roman" pitchFamily="18" charset="0"/>
            </a:endParaRPr>
          </a:p>
        </p:txBody>
      </p:sp>
      <p:cxnSp>
        <p:nvCxnSpPr>
          <p:cNvPr id="32" name="直接连接符 31"/>
          <p:cNvCxnSpPr>
            <a:cxnSpLocks/>
          </p:cNvCxnSpPr>
          <p:nvPr/>
        </p:nvCxnSpPr>
        <p:spPr>
          <a:xfrm>
            <a:off x="-15470" y="4267012"/>
            <a:ext cx="6600632" cy="0"/>
          </a:xfrm>
          <a:prstGeom prst="line">
            <a:avLst/>
          </a:prstGeom>
          <a:ln w="38100">
            <a:solidFill>
              <a:srgbClr val="5283BE"/>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568422" y="3991359"/>
            <a:ext cx="1478670" cy="430889"/>
          </a:xfrm>
          <a:prstGeom prst="rect">
            <a:avLst/>
          </a:prstGeom>
          <a:noFill/>
        </p:spPr>
        <p:txBody>
          <a:bodyPr wrap="square" lIns="60962" tIns="30481" rIns="60962" bIns="30481" rtlCol="0">
            <a:spAutoFit/>
          </a:bodyPr>
          <a:lstStyle/>
          <a:p>
            <a:pPr algn="ctr"/>
            <a:r>
              <a:rPr lang="en-US" altLang="zh-CN" sz="2400" b="1" dirty="0">
                <a:solidFill>
                  <a:srgbClr val="5283BE"/>
                </a:solidFill>
                <a:latin typeface="Times New Roman" pitchFamily="18" charset="0"/>
                <a:cs typeface="Times New Roman" pitchFamily="18" charset="0"/>
              </a:rPr>
              <a:t>Abstract</a:t>
            </a:r>
            <a:endParaRPr lang="zh-CN" altLang="en-US" sz="2400" b="1" dirty="0">
              <a:solidFill>
                <a:srgbClr val="5283BE"/>
              </a:solidFill>
              <a:latin typeface="Times New Roman" pitchFamily="18" charset="0"/>
              <a:cs typeface="Times New Roman" pitchFamily="18" charset="0"/>
            </a:endParaRPr>
          </a:p>
        </p:txBody>
      </p:sp>
      <p:cxnSp>
        <p:nvCxnSpPr>
          <p:cNvPr id="42" name="直接连接符 41"/>
          <p:cNvCxnSpPr>
            <a:cxnSpLocks/>
          </p:cNvCxnSpPr>
          <p:nvPr/>
        </p:nvCxnSpPr>
        <p:spPr>
          <a:xfrm flipV="1">
            <a:off x="7963344" y="4267012"/>
            <a:ext cx="6422986" cy="1"/>
          </a:xfrm>
          <a:prstGeom prst="line">
            <a:avLst/>
          </a:prstGeom>
          <a:ln w="38100">
            <a:solidFill>
              <a:srgbClr val="5283BE"/>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05238" y="5829939"/>
            <a:ext cx="3187009" cy="430889"/>
          </a:xfrm>
          <a:prstGeom prst="rect">
            <a:avLst/>
          </a:prstGeom>
          <a:noFill/>
        </p:spPr>
        <p:txBody>
          <a:bodyPr wrap="square" lIns="60962" tIns="30481" rIns="60962" bIns="30481" rtlCol="0">
            <a:spAutoFit/>
          </a:bodyPr>
          <a:lstStyle/>
          <a:p>
            <a:pPr algn="ctr"/>
            <a:r>
              <a:rPr lang="en-US" altLang="zh-CN" sz="2400" b="1" dirty="0">
                <a:solidFill>
                  <a:srgbClr val="5283BE"/>
                </a:solidFill>
                <a:latin typeface="Times New Roman" pitchFamily="18" charset="0"/>
                <a:cs typeface="Times New Roman" pitchFamily="18" charset="0"/>
              </a:rPr>
              <a:t>Results &amp; Discussion</a:t>
            </a:r>
            <a:endParaRPr lang="zh-CN" altLang="en-US" sz="2400" b="1" dirty="0">
              <a:solidFill>
                <a:srgbClr val="5283BE"/>
              </a:solidFill>
              <a:latin typeface="Times New Roman" pitchFamily="18" charset="0"/>
              <a:cs typeface="Times New Roman" pitchFamily="18" charset="0"/>
            </a:endParaRPr>
          </a:p>
        </p:txBody>
      </p:sp>
      <p:cxnSp>
        <p:nvCxnSpPr>
          <p:cNvPr id="61" name="直接连接符 60"/>
          <p:cNvCxnSpPr>
            <a:cxnSpLocks/>
          </p:cNvCxnSpPr>
          <p:nvPr/>
        </p:nvCxnSpPr>
        <p:spPr>
          <a:xfrm flipV="1">
            <a:off x="0" y="9689739"/>
            <a:ext cx="14401800" cy="49226"/>
          </a:xfrm>
          <a:prstGeom prst="line">
            <a:avLst/>
          </a:prstGeom>
          <a:ln w="38100">
            <a:solidFill>
              <a:srgbClr val="5283BE"/>
            </a:solidFill>
            <a:prstDash val="dashDot"/>
          </a:ln>
        </p:spPr>
        <p:style>
          <a:lnRef idx="1">
            <a:schemeClr val="accent1"/>
          </a:lnRef>
          <a:fillRef idx="0">
            <a:schemeClr val="accent1"/>
          </a:fillRef>
          <a:effectRef idx="0">
            <a:schemeClr val="accent1"/>
          </a:effectRef>
          <a:fontRef idx="minor">
            <a:schemeClr val="tx1"/>
          </a:fontRef>
        </p:style>
      </p:cxnSp>
      <p:cxnSp>
        <p:nvCxnSpPr>
          <p:cNvPr id="85" name="直接连接符 84"/>
          <p:cNvCxnSpPr>
            <a:cxnSpLocks/>
          </p:cNvCxnSpPr>
          <p:nvPr/>
        </p:nvCxnSpPr>
        <p:spPr>
          <a:xfrm>
            <a:off x="13940" y="15610282"/>
            <a:ext cx="14401800" cy="43171"/>
          </a:xfrm>
          <a:prstGeom prst="line">
            <a:avLst/>
          </a:prstGeom>
          <a:ln w="38100">
            <a:solidFill>
              <a:srgbClr val="5283BE"/>
            </a:solidFill>
            <a:prstDash val="dashDot"/>
          </a:ln>
        </p:spPr>
        <p:style>
          <a:lnRef idx="1">
            <a:schemeClr val="accent1"/>
          </a:lnRef>
          <a:fillRef idx="0">
            <a:schemeClr val="accent1"/>
          </a:fillRef>
          <a:effectRef idx="0">
            <a:schemeClr val="accent1"/>
          </a:effectRef>
          <a:fontRef idx="minor">
            <a:schemeClr val="tx1"/>
          </a:fontRef>
        </p:style>
      </p:cxnSp>
      <p:cxnSp>
        <p:nvCxnSpPr>
          <p:cNvPr id="98" name="直接连接符 97"/>
          <p:cNvCxnSpPr>
            <a:cxnSpLocks/>
          </p:cNvCxnSpPr>
          <p:nvPr/>
        </p:nvCxnSpPr>
        <p:spPr>
          <a:xfrm>
            <a:off x="2614" y="20211032"/>
            <a:ext cx="6388263" cy="0"/>
          </a:xfrm>
          <a:prstGeom prst="line">
            <a:avLst/>
          </a:prstGeom>
          <a:ln w="38100">
            <a:solidFill>
              <a:srgbClr val="5283BE"/>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cxnSpLocks/>
          </p:cNvCxnSpPr>
          <p:nvPr/>
        </p:nvCxnSpPr>
        <p:spPr>
          <a:xfrm>
            <a:off x="8047092" y="20211032"/>
            <a:ext cx="6357322" cy="0"/>
          </a:xfrm>
          <a:prstGeom prst="line">
            <a:avLst/>
          </a:prstGeom>
          <a:ln w="38100">
            <a:solidFill>
              <a:srgbClr val="5283BE"/>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28565" y="20329258"/>
            <a:ext cx="13648800" cy="1292664"/>
          </a:xfrm>
          <a:prstGeom prst="rect">
            <a:avLst/>
          </a:prstGeom>
        </p:spPr>
        <p:txBody>
          <a:bodyPr wrap="square" lIns="60962" tIns="30481" rIns="60962" bIns="30481">
            <a:spAutoFit/>
          </a:bodyPr>
          <a:lstStyle/>
          <a:p>
            <a:pPr marL="342917" indent="-342917" algn="just">
              <a:lnSpc>
                <a:spcPts val="2400"/>
              </a:lnSpc>
              <a:buAutoNum type="arabicPeriod"/>
            </a:pPr>
            <a:r>
              <a:rPr lang="en-US" altLang="zh-CN" sz="2000" b="1" dirty="0">
                <a:latin typeface="华文楷体" panose="02010600040101010101" pitchFamily="2" charset="-122"/>
                <a:ea typeface="华文楷体" panose="02010600040101010101" pitchFamily="2" charset="-122"/>
                <a:cs typeface="Times New Roman" pitchFamily="18" charset="0"/>
              </a:rPr>
              <a:t>The </a:t>
            </a:r>
            <a:r>
              <a:rPr lang="en-US" altLang="zh-CN" sz="2000" b="1" dirty="0" err="1">
                <a:latin typeface="华文楷体" panose="02010600040101010101" pitchFamily="2" charset="-122"/>
                <a:ea typeface="华文楷体" panose="02010600040101010101" pitchFamily="2" charset="-122"/>
                <a:cs typeface="Times New Roman" pitchFamily="18" charset="0"/>
              </a:rPr>
              <a:t>CTMcomposite</a:t>
            </a:r>
            <a:r>
              <a:rPr lang="en-US" altLang="zh-CN" sz="2000" b="1" dirty="0">
                <a:latin typeface="华文楷体" panose="02010600040101010101" pitchFamily="2" charset="-122"/>
                <a:ea typeface="华文楷体" panose="02010600040101010101" pitchFamily="2" charset="-122"/>
                <a:cs typeface="Times New Roman" pitchFamily="18" charset="0"/>
              </a:rPr>
              <a:t> exhibits satisfactory qualities of flame retardancy and thermal stability.</a:t>
            </a:r>
          </a:p>
          <a:p>
            <a:pPr marL="342917" indent="-342917" algn="just">
              <a:lnSpc>
                <a:spcPts val="2400"/>
              </a:lnSpc>
              <a:buAutoNum type="arabicPeriod"/>
            </a:pPr>
            <a:r>
              <a:rPr lang="en-US" altLang="zh-CN" sz="2000" b="1" dirty="0">
                <a:latin typeface="华文楷体" panose="02010600040101010101" pitchFamily="2" charset="-122"/>
                <a:ea typeface="华文楷体" panose="02010600040101010101" pitchFamily="2" charset="-122"/>
                <a:cs typeface="Times New Roman" pitchFamily="18" charset="0"/>
              </a:rPr>
              <a:t>The CTM sensor exhibits sensitive repeatable flame-triggered conversion from an insulator to a semiconductor and non-contact flame position detection.</a:t>
            </a:r>
            <a:endParaRPr lang="zh-CN" altLang="en-US" sz="2000" b="1" dirty="0">
              <a:latin typeface="华文楷体" panose="02010600040101010101" pitchFamily="2" charset="-122"/>
              <a:ea typeface="华文楷体" panose="02010600040101010101" pitchFamily="2" charset="-122"/>
              <a:cs typeface="Times New Roman" pitchFamily="18" charset="0"/>
            </a:endParaRPr>
          </a:p>
          <a:p>
            <a:pPr marL="342917" indent="-342917" algn="just">
              <a:lnSpc>
                <a:spcPts val="2400"/>
              </a:lnSpc>
              <a:buAutoNum type="arabicPeriod"/>
            </a:pPr>
            <a:r>
              <a:rPr lang="en-US" altLang="zh-CN" sz="2000" b="1" dirty="0">
                <a:latin typeface="华文楷体" panose="02010600040101010101" pitchFamily="2" charset="-122"/>
                <a:ea typeface="华文楷体" panose="02010600040101010101" pitchFamily="2" charset="-122"/>
                <a:cs typeface="Times New Roman" pitchFamily="18" charset="0"/>
              </a:rPr>
              <a:t>The CTM composites can be easily integrated into textiles for achieving a wireless fire alarming performance.</a:t>
            </a:r>
            <a:endParaRPr lang="zh-CN" altLang="en-US" sz="2000" b="1" dirty="0">
              <a:latin typeface="华文楷体" panose="02010600040101010101" pitchFamily="2" charset="-122"/>
              <a:ea typeface="华文楷体" panose="02010600040101010101" pitchFamily="2" charset="-122"/>
              <a:cs typeface="Times New Roman" pitchFamily="18" charset="0"/>
            </a:endParaRPr>
          </a:p>
        </p:txBody>
      </p:sp>
      <p:pic>
        <p:nvPicPr>
          <p:cNvPr id="51" name="图片 50">
            <a:extLst>
              <a:ext uri="{FF2B5EF4-FFF2-40B4-BE49-F238E27FC236}">
                <a16:creationId xmlns:a16="http://schemas.microsoft.com/office/drawing/2014/main" id="{5D6964FC-78BC-41B2-9031-99A412D858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182" t="7355" r="28383" b="14939"/>
          <a:stretch/>
        </p:blipFill>
        <p:spPr>
          <a:xfrm>
            <a:off x="0" y="18966"/>
            <a:ext cx="1805619" cy="1797901"/>
          </a:xfrm>
          <a:prstGeom prst="rect">
            <a:avLst/>
          </a:prstGeom>
        </p:spPr>
      </p:pic>
      <p:sp>
        <p:nvSpPr>
          <p:cNvPr id="36" name="矩形 35">
            <a:extLst>
              <a:ext uri="{FF2B5EF4-FFF2-40B4-BE49-F238E27FC236}">
                <a16:creationId xmlns:a16="http://schemas.microsoft.com/office/drawing/2014/main" id="{8B94AF52-FD26-430D-A3B3-4A22C30A3E56}"/>
              </a:ext>
            </a:extLst>
          </p:cNvPr>
          <p:cNvSpPr/>
          <p:nvPr/>
        </p:nvSpPr>
        <p:spPr>
          <a:xfrm>
            <a:off x="2544041" y="10493564"/>
            <a:ext cx="736099" cy="420564"/>
          </a:xfrm>
          <a:prstGeom prst="rect">
            <a:avLst/>
          </a:prstGeom>
        </p:spPr>
        <p:txBody>
          <a:bodyPr wrap="none">
            <a:spAutoFit/>
          </a:bodyPr>
          <a:lstStyle/>
          <a:p>
            <a:r>
              <a:rPr lang="en-US" altLang="zh-CN" sz="2133" b="1" dirty="0">
                <a:solidFill>
                  <a:schemeClr val="bg1"/>
                </a:solidFill>
                <a:latin typeface="华文楷体" panose="02010600040101010101" pitchFamily="2" charset="-122"/>
                <a:ea typeface="华文楷体" panose="02010600040101010101" pitchFamily="2" charset="-122"/>
              </a:rPr>
              <a:t>PAN</a:t>
            </a:r>
            <a:endParaRPr lang="zh-CN" altLang="en-US" sz="2133" b="1" dirty="0">
              <a:solidFill>
                <a:schemeClr val="bg1"/>
              </a:solidFill>
              <a:latin typeface="华文楷体" panose="02010600040101010101" pitchFamily="2" charset="-122"/>
              <a:ea typeface="华文楷体" panose="02010600040101010101" pitchFamily="2" charset="-122"/>
            </a:endParaRPr>
          </a:p>
        </p:txBody>
      </p:sp>
      <p:sp>
        <p:nvSpPr>
          <p:cNvPr id="65" name="矩形 64">
            <a:extLst>
              <a:ext uri="{FF2B5EF4-FFF2-40B4-BE49-F238E27FC236}">
                <a16:creationId xmlns:a16="http://schemas.microsoft.com/office/drawing/2014/main" id="{2CF4B43E-C811-4E36-AC54-06C487891A41}"/>
              </a:ext>
            </a:extLst>
          </p:cNvPr>
          <p:cNvSpPr/>
          <p:nvPr/>
        </p:nvSpPr>
        <p:spPr>
          <a:xfrm>
            <a:off x="2544040" y="11760034"/>
            <a:ext cx="2446504" cy="420564"/>
          </a:xfrm>
          <a:prstGeom prst="rect">
            <a:avLst/>
          </a:prstGeom>
        </p:spPr>
        <p:txBody>
          <a:bodyPr wrap="none">
            <a:spAutoFit/>
          </a:bodyPr>
          <a:lstStyle/>
          <a:p>
            <a:r>
              <a:rPr lang="en-US" altLang="zh-CN" sz="2133" b="1" dirty="0">
                <a:solidFill>
                  <a:schemeClr val="bg1"/>
                </a:solidFill>
                <a:latin typeface="华文楷体" panose="02010600040101010101" pitchFamily="2" charset="-122"/>
                <a:ea typeface="华文楷体" panose="02010600040101010101" pitchFamily="2" charset="-122"/>
              </a:rPr>
              <a:t>MPZSN-MoS</a:t>
            </a:r>
            <a:r>
              <a:rPr lang="en-US" altLang="zh-CN" sz="2133" b="1" baseline="-25000" dirty="0">
                <a:solidFill>
                  <a:schemeClr val="bg1"/>
                </a:solidFill>
                <a:latin typeface="华文楷体" panose="02010600040101010101" pitchFamily="2" charset="-122"/>
                <a:ea typeface="华文楷体" panose="02010600040101010101" pitchFamily="2" charset="-122"/>
              </a:rPr>
              <a:t>2</a:t>
            </a:r>
            <a:r>
              <a:rPr lang="en-US" altLang="zh-CN" sz="2133" b="1" dirty="0">
                <a:solidFill>
                  <a:schemeClr val="bg1"/>
                </a:solidFill>
                <a:latin typeface="华文楷体" panose="02010600040101010101" pitchFamily="2" charset="-122"/>
                <a:ea typeface="华文楷体" panose="02010600040101010101" pitchFamily="2" charset="-122"/>
              </a:rPr>
              <a:t>/PAN</a:t>
            </a:r>
            <a:endParaRPr lang="zh-CN" altLang="en-US" sz="2133" b="1" dirty="0">
              <a:solidFill>
                <a:schemeClr val="bg1"/>
              </a:solidFill>
              <a:latin typeface="华文楷体" panose="02010600040101010101" pitchFamily="2" charset="-122"/>
              <a:ea typeface="华文楷体" panose="02010600040101010101" pitchFamily="2" charset="-122"/>
            </a:endParaRPr>
          </a:p>
        </p:txBody>
      </p:sp>
      <p:sp>
        <p:nvSpPr>
          <p:cNvPr id="84" name="矩形 83">
            <a:extLst>
              <a:ext uri="{FF2B5EF4-FFF2-40B4-BE49-F238E27FC236}">
                <a16:creationId xmlns:a16="http://schemas.microsoft.com/office/drawing/2014/main" id="{AFCD93E4-220C-4B57-A4B1-307422C8C0E7}"/>
              </a:ext>
            </a:extLst>
          </p:cNvPr>
          <p:cNvSpPr/>
          <p:nvPr/>
        </p:nvSpPr>
        <p:spPr>
          <a:xfrm>
            <a:off x="4351959" y="13365896"/>
            <a:ext cx="1504693" cy="748795"/>
          </a:xfrm>
          <a:prstGeom prst="rect">
            <a:avLst/>
          </a:prstGeom>
        </p:spPr>
        <p:txBody>
          <a:bodyPr wrap="square">
            <a:spAutoFit/>
          </a:bodyPr>
          <a:lstStyle/>
          <a:p>
            <a:r>
              <a:rPr lang="en-US" altLang="zh-CN" sz="2133" b="1" dirty="0">
                <a:solidFill>
                  <a:schemeClr val="bg1"/>
                </a:solidFill>
                <a:latin typeface="华文楷体" panose="02010600040101010101" pitchFamily="2" charset="-122"/>
                <a:ea typeface="华文楷体" panose="02010600040101010101" pitchFamily="2" charset="-122"/>
              </a:rPr>
              <a:t>MPZSN-MoS</a:t>
            </a:r>
            <a:r>
              <a:rPr lang="en-US" altLang="zh-CN" sz="2133" b="1" baseline="-25000" dirty="0">
                <a:solidFill>
                  <a:schemeClr val="bg1"/>
                </a:solidFill>
                <a:latin typeface="华文楷体" panose="02010600040101010101" pitchFamily="2" charset="-122"/>
                <a:ea typeface="华文楷体" panose="02010600040101010101" pitchFamily="2" charset="-122"/>
              </a:rPr>
              <a:t>2</a:t>
            </a:r>
            <a:r>
              <a:rPr lang="en-US" altLang="zh-CN" sz="2133" b="1" dirty="0">
                <a:solidFill>
                  <a:schemeClr val="bg1"/>
                </a:solidFill>
                <a:latin typeface="华文楷体" panose="02010600040101010101" pitchFamily="2" charset="-122"/>
                <a:ea typeface="华文楷体" panose="02010600040101010101" pitchFamily="2" charset="-122"/>
              </a:rPr>
              <a:t>/PAN</a:t>
            </a:r>
            <a:endParaRPr lang="zh-CN" altLang="en-US" sz="2133" b="1" dirty="0">
              <a:solidFill>
                <a:schemeClr val="bg1"/>
              </a:solidFill>
              <a:latin typeface="华文楷体" panose="02010600040101010101" pitchFamily="2" charset="-122"/>
              <a:ea typeface="华文楷体" panose="02010600040101010101" pitchFamily="2" charset="-122"/>
            </a:endParaRPr>
          </a:p>
        </p:txBody>
      </p:sp>
      <p:sp>
        <p:nvSpPr>
          <p:cNvPr id="86" name="矩形 85">
            <a:extLst>
              <a:ext uri="{FF2B5EF4-FFF2-40B4-BE49-F238E27FC236}">
                <a16:creationId xmlns:a16="http://schemas.microsoft.com/office/drawing/2014/main" id="{F48E8D29-C050-4482-892D-21EFC06578B7}"/>
              </a:ext>
            </a:extLst>
          </p:cNvPr>
          <p:cNvSpPr/>
          <p:nvPr/>
        </p:nvSpPr>
        <p:spPr>
          <a:xfrm>
            <a:off x="2784085" y="13521122"/>
            <a:ext cx="736099" cy="420564"/>
          </a:xfrm>
          <a:prstGeom prst="rect">
            <a:avLst/>
          </a:prstGeom>
        </p:spPr>
        <p:txBody>
          <a:bodyPr wrap="none">
            <a:spAutoFit/>
          </a:bodyPr>
          <a:lstStyle/>
          <a:p>
            <a:r>
              <a:rPr lang="en-US" altLang="zh-CN" sz="2133" b="1" dirty="0">
                <a:solidFill>
                  <a:schemeClr val="bg1"/>
                </a:solidFill>
                <a:latin typeface="华文楷体" panose="02010600040101010101" pitchFamily="2" charset="-122"/>
                <a:ea typeface="华文楷体" panose="02010600040101010101" pitchFamily="2" charset="-122"/>
              </a:rPr>
              <a:t>PAN</a:t>
            </a:r>
            <a:endParaRPr lang="zh-CN" altLang="en-US" sz="2133" b="1" dirty="0">
              <a:solidFill>
                <a:schemeClr val="bg1"/>
              </a:solidFill>
              <a:latin typeface="华文楷体" panose="02010600040101010101" pitchFamily="2" charset="-122"/>
              <a:ea typeface="华文楷体" panose="02010600040101010101" pitchFamily="2" charset="-122"/>
            </a:endParaRPr>
          </a:p>
        </p:txBody>
      </p:sp>
      <p:sp>
        <p:nvSpPr>
          <p:cNvPr id="87" name="矩形 86">
            <a:extLst>
              <a:ext uri="{FF2B5EF4-FFF2-40B4-BE49-F238E27FC236}">
                <a16:creationId xmlns:a16="http://schemas.microsoft.com/office/drawing/2014/main" id="{3DB98BAC-B7CB-4CE4-8166-B03A7CD15F58}"/>
              </a:ext>
            </a:extLst>
          </p:cNvPr>
          <p:cNvSpPr/>
          <p:nvPr/>
        </p:nvSpPr>
        <p:spPr>
          <a:xfrm>
            <a:off x="2832094" y="14733063"/>
            <a:ext cx="736099" cy="420564"/>
          </a:xfrm>
          <a:prstGeom prst="rect">
            <a:avLst/>
          </a:prstGeom>
        </p:spPr>
        <p:txBody>
          <a:bodyPr wrap="none">
            <a:spAutoFit/>
          </a:bodyPr>
          <a:lstStyle/>
          <a:p>
            <a:r>
              <a:rPr lang="en-US" altLang="zh-CN" sz="2133" b="1" dirty="0">
                <a:solidFill>
                  <a:schemeClr val="bg1"/>
                </a:solidFill>
                <a:latin typeface="华文楷体" panose="02010600040101010101" pitchFamily="2" charset="-122"/>
                <a:ea typeface="华文楷体" panose="02010600040101010101" pitchFamily="2" charset="-122"/>
              </a:rPr>
              <a:t>PAN</a:t>
            </a:r>
            <a:endParaRPr lang="zh-CN" altLang="en-US" sz="2133" b="1" dirty="0">
              <a:solidFill>
                <a:schemeClr val="bg1"/>
              </a:solidFill>
              <a:latin typeface="华文楷体" panose="02010600040101010101" pitchFamily="2" charset="-122"/>
              <a:ea typeface="华文楷体" panose="02010600040101010101" pitchFamily="2" charset="-122"/>
            </a:endParaRPr>
          </a:p>
        </p:txBody>
      </p:sp>
      <p:cxnSp>
        <p:nvCxnSpPr>
          <p:cNvPr id="63" name="直接连接符 62">
            <a:extLst>
              <a:ext uri="{FF2B5EF4-FFF2-40B4-BE49-F238E27FC236}">
                <a16:creationId xmlns:a16="http://schemas.microsoft.com/office/drawing/2014/main" id="{F14ABA8A-1CFF-414D-9981-3E16551DFA45}"/>
              </a:ext>
            </a:extLst>
          </p:cNvPr>
          <p:cNvCxnSpPr>
            <a:cxnSpLocks/>
          </p:cNvCxnSpPr>
          <p:nvPr/>
        </p:nvCxnSpPr>
        <p:spPr>
          <a:xfrm>
            <a:off x="-6606" y="6124713"/>
            <a:ext cx="5889605" cy="0"/>
          </a:xfrm>
          <a:prstGeom prst="line">
            <a:avLst/>
          </a:prstGeom>
          <a:ln w="38100">
            <a:solidFill>
              <a:srgbClr val="5283BE"/>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59F3870A-FDD8-4EFE-A76C-7B8E5A06B8E4}"/>
              </a:ext>
            </a:extLst>
          </p:cNvPr>
          <p:cNvCxnSpPr>
            <a:cxnSpLocks/>
          </p:cNvCxnSpPr>
          <p:nvPr/>
        </p:nvCxnSpPr>
        <p:spPr>
          <a:xfrm>
            <a:off x="8776179" y="6115680"/>
            <a:ext cx="5616607" cy="34062"/>
          </a:xfrm>
          <a:prstGeom prst="line">
            <a:avLst/>
          </a:prstGeom>
          <a:ln w="38100">
            <a:solidFill>
              <a:srgbClr val="5283BE"/>
            </a:solidFill>
          </a:ln>
        </p:spPr>
        <p:style>
          <a:lnRef idx="1">
            <a:schemeClr val="accent1"/>
          </a:lnRef>
          <a:fillRef idx="0">
            <a:schemeClr val="accent1"/>
          </a:fillRef>
          <a:effectRef idx="0">
            <a:schemeClr val="accent1"/>
          </a:effectRef>
          <a:fontRef idx="minor">
            <a:schemeClr val="tx1"/>
          </a:fontRef>
        </p:style>
      </p:cxnSp>
      <p:sp>
        <p:nvSpPr>
          <p:cNvPr id="57" name="矩形 56">
            <a:extLst>
              <a:ext uri="{FF2B5EF4-FFF2-40B4-BE49-F238E27FC236}">
                <a16:creationId xmlns:a16="http://schemas.microsoft.com/office/drawing/2014/main" id="{9D1CB8C3-E297-47A2-AD59-054F85A3DF9A}"/>
              </a:ext>
            </a:extLst>
          </p:cNvPr>
          <p:cNvSpPr/>
          <p:nvPr/>
        </p:nvSpPr>
        <p:spPr>
          <a:xfrm>
            <a:off x="5216949" y="2702520"/>
            <a:ext cx="3855535" cy="461661"/>
          </a:xfrm>
          <a:prstGeom prst="rect">
            <a:avLst/>
          </a:prstGeom>
        </p:spPr>
        <p:txBody>
          <a:bodyPr wrap="none" lIns="91436" tIns="45718" rIns="91436" bIns="45718">
            <a:spAutoFit/>
          </a:bodyPr>
          <a:lstStyle/>
          <a:p>
            <a:r>
              <a:rPr lang="en-US" altLang="zh-CN" sz="2400" b="1" dirty="0" err="1">
                <a:latin typeface="华文楷体" panose="02010600040101010101" pitchFamily="2" charset="-122"/>
                <a:ea typeface="华文楷体" panose="02010600040101010101" pitchFamily="2" charset="-122"/>
                <a:cs typeface="Times New Roman" pitchFamily="18" charset="0"/>
              </a:rPr>
              <a:t>Yanyun</a:t>
            </a:r>
            <a:r>
              <a:rPr lang="en-US" altLang="zh-CN" sz="2400" b="1" dirty="0">
                <a:latin typeface="华文楷体" panose="02010600040101010101" pitchFamily="2" charset="-122"/>
                <a:ea typeface="华文楷体" panose="02010600040101010101" pitchFamily="2" charset="-122"/>
                <a:cs typeface="Times New Roman" pitchFamily="18" charset="0"/>
              </a:rPr>
              <a:t> Mao</a:t>
            </a:r>
            <a:r>
              <a:rPr lang="en-US" altLang="zh-CN" sz="2400" b="1" baseline="30000" dirty="0">
                <a:latin typeface="华文楷体" panose="02010600040101010101" pitchFamily="2" charset="-122"/>
                <a:ea typeface="华文楷体" panose="02010600040101010101" pitchFamily="2" charset="-122"/>
                <a:cs typeface="Times New Roman" pitchFamily="18" charset="0"/>
              </a:rPr>
              <a:t>†</a:t>
            </a:r>
            <a:r>
              <a:rPr lang="en-US" altLang="zh-CN" sz="2400" b="1" dirty="0">
                <a:latin typeface="华文楷体" panose="02010600040101010101" pitchFamily="2" charset="-122"/>
                <a:ea typeface="华文楷体" panose="02010600040101010101" pitchFamily="2" charset="-122"/>
                <a:cs typeface="Times New Roman" pitchFamily="18" charset="0"/>
              </a:rPr>
              <a:t> , Dong Wang</a:t>
            </a:r>
            <a:r>
              <a:rPr lang="en-US" altLang="zh-CN" sz="2400" b="1" baseline="30000" dirty="0">
                <a:latin typeface="华文楷体" panose="02010600040101010101" pitchFamily="2" charset="-122"/>
                <a:ea typeface="华文楷体" panose="02010600040101010101" pitchFamily="2" charset="-122"/>
                <a:cs typeface="Times New Roman" pitchFamily="18" charset="0"/>
              </a:rPr>
              <a:t> </a:t>
            </a:r>
            <a:r>
              <a:rPr lang="en-US" altLang="zh-CN" sz="2400" b="1" dirty="0">
                <a:latin typeface="华文楷体" panose="02010600040101010101" pitchFamily="2" charset="-122"/>
                <a:ea typeface="华文楷体" panose="02010600040101010101" pitchFamily="2" charset="-122"/>
                <a:cs typeface="Times New Roman" pitchFamily="18" charset="0"/>
              </a:rPr>
              <a:t>*</a:t>
            </a:r>
            <a:r>
              <a:rPr lang="en-US" altLang="zh-CN" sz="2400" b="1" baseline="30000" dirty="0">
                <a:latin typeface="华文楷体" panose="02010600040101010101" pitchFamily="2" charset="-122"/>
                <a:ea typeface="华文楷体" panose="02010600040101010101" pitchFamily="2" charset="-122"/>
                <a:cs typeface="Times New Roman" pitchFamily="18" charset="0"/>
              </a:rPr>
              <a:t>, †</a:t>
            </a:r>
            <a:endParaRPr lang="zh-CN" altLang="en-US" sz="2400" b="1" dirty="0">
              <a:latin typeface="华文楷体" panose="02010600040101010101" pitchFamily="2" charset="-122"/>
              <a:ea typeface="华文楷体" panose="02010600040101010101" pitchFamily="2" charset="-122"/>
              <a:cs typeface="Times New Roman" pitchFamily="18" charset="0"/>
            </a:endParaRPr>
          </a:p>
        </p:txBody>
      </p:sp>
      <p:sp>
        <p:nvSpPr>
          <p:cNvPr id="62" name="矩形 61">
            <a:extLst>
              <a:ext uri="{FF2B5EF4-FFF2-40B4-BE49-F238E27FC236}">
                <a16:creationId xmlns:a16="http://schemas.microsoft.com/office/drawing/2014/main" id="{62830F57-192E-403D-9659-78CC2F4BF74B}"/>
              </a:ext>
            </a:extLst>
          </p:cNvPr>
          <p:cNvSpPr/>
          <p:nvPr/>
        </p:nvSpPr>
        <p:spPr>
          <a:xfrm>
            <a:off x="185352" y="3085844"/>
            <a:ext cx="14171646" cy="1078112"/>
          </a:xfrm>
          <a:prstGeom prst="rect">
            <a:avLst/>
          </a:prstGeom>
        </p:spPr>
        <p:txBody>
          <a:bodyPr wrap="square" lIns="91436" tIns="45718" rIns="91436" bIns="45718">
            <a:spAutoFit/>
          </a:bodyPr>
          <a:lstStyle/>
          <a:p>
            <a:pPr>
              <a:lnSpc>
                <a:spcPts val="2600"/>
              </a:lnSpc>
            </a:pPr>
            <a:r>
              <a:rPr lang="en-US" altLang="zh-CN" sz="2000" dirty="0">
                <a:latin typeface="华文楷体" panose="02010600040101010101" pitchFamily="2" charset="-122"/>
                <a:ea typeface="华文楷体" panose="02010600040101010101" pitchFamily="2" charset="-122"/>
                <a:cs typeface="Times New Roman" pitchFamily="18" charset="0"/>
              </a:rPr>
              <a:t>†Jiangsu Engineering Research Center For Digital Textile Inkjet Printing, Key Laboratory of Eco-Textile, Jiangnan University, Wuxi, Jiangsu 214122, China  </a:t>
            </a:r>
          </a:p>
          <a:p>
            <a:pPr>
              <a:lnSpc>
                <a:spcPts val="2600"/>
              </a:lnSpc>
            </a:pP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华文楷体" panose="02010600040101010101" pitchFamily="2" charset="-122"/>
                <a:ea typeface="华文楷体" panose="02010600040101010101" pitchFamily="2" charset="-122"/>
                <a:cs typeface="Times New Roman" pitchFamily="18" charset="0"/>
              </a:rPr>
              <a:t>Correspondence to: Dong Wang (winter36@jiangnan.edu.cn)</a:t>
            </a:r>
          </a:p>
        </p:txBody>
      </p:sp>
      <p:pic>
        <p:nvPicPr>
          <p:cNvPr id="5" name="图片 4">
            <a:extLst>
              <a:ext uri="{FF2B5EF4-FFF2-40B4-BE49-F238E27FC236}">
                <a16:creationId xmlns:a16="http://schemas.microsoft.com/office/drawing/2014/main" id="{E2A0A2EE-6C22-4BB2-BA1A-4D422156FBE0}"/>
              </a:ext>
            </a:extLst>
          </p:cNvPr>
          <p:cNvPicPr>
            <a:picLocks noChangeAspect="1"/>
          </p:cNvPicPr>
          <p:nvPr/>
        </p:nvPicPr>
        <p:blipFill rotWithShape="1">
          <a:blip r:embed="rId4">
            <a:extLst>
              <a:ext uri="{28A0092B-C50C-407E-A947-70E740481C1C}">
                <a14:useLocalDpi xmlns:a14="http://schemas.microsoft.com/office/drawing/2010/main" val="0"/>
              </a:ext>
            </a:extLst>
          </a:blip>
          <a:srcRect r="5712"/>
          <a:stretch/>
        </p:blipFill>
        <p:spPr>
          <a:xfrm>
            <a:off x="-47607" y="6330445"/>
            <a:ext cx="7127151" cy="2938574"/>
          </a:xfrm>
          <a:prstGeom prst="rect">
            <a:avLst/>
          </a:prstGeom>
        </p:spPr>
      </p:pic>
      <p:pic>
        <p:nvPicPr>
          <p:cNvPr id="8" name="图片 7">
            <a:extLst>
              <a:ext uri="{FF2B5EF4-FFF2-40B4-BE49-F238E27FC236}">
                <a16:creationId xmlns:a16="http://schemas.microsoft.com/office/drawing/2014/main" id="{A005FEAD-6F0B-4E83-BE82-3838AA023699}"/>
              </a:ext>
            </a:extLst>
          </p:cNvPr>
          <p:cNvPicPr>
            <a:picLocks noChangeAspect="1"/>
          </p:cNvPicPr>
          <p:nvPr/>
        </p:nvPicPr>
        <p:blipFill rotWithShape="1">
          <a:blip r:embed="rId5">
            <a:extLst>
              <a:ext uri="{28A0092B-C50C-407E-A947-70E740481C1C}">
                <a14:useLocalDpi xmlns:a14="http://schemas.microsoft.com/office/drawing/2010/main" val="0"/>
              </a:ext>
            </a:extLst>
          </a:blip>
          <a:srcRect l="733" t="3063" b="1836"/>
          <a:stretch/>
        </p:blipFill>
        <p:spPr>
          <a:xfrm>
            <a:off x="7198692" y="6282774"/>
            <a:ext cx="7127151" cy="2986245"/>
          </a:xfrm>
          <a:prstGeom prst="rect">
            <a:avLst/>
          </a:prstGeom>
        </p:spPr>
      </p:pic>
      <p:cxnSp>
        <p:nvCxnSpPr>
          <p:cNvPr id="74" name="直接连接符 73">
            <a:extLst>
              <a:ext uri="{FF2B5EF4-FFF2-40B4-BE49-F238E27FC236}">
                <a16:creationId xmlns:a16="http://schemas.microsoft.com/office/drawing/2014/main" id="{C23997BD-906B-414E-84BF-C7D60BCFDC91}"/>
              </a:ext>
            </a:extLst>
          </p:cNvPr>
          <p:cNvCxnSpPr>
            <a:cxnSpLocks/>
          </p:cNvCxnSpPr>
          <p:nvPr/>
        </p:nvCxnSpPr>
        <p:spPr>
          <a:xfrm flipV="1">
            <a:off x="7079544" y="6260828"/>
            <a:ext cx="0" cy="3428912"/>
          </a:xfrm>
          <a:prstGeom prst="line">
            <a:avLst/>
          </a:prstGeom>
          <a:ln w="38100">
            <a:solidFill>
              <a:srgbClr val="5283BE"/>
            </a:solidFill>
            <a:prstDash val="dashDot"/>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id="{47E33D41-5BA0-4F46-81D7-3006FC08D0B1}"/>
              </a:ext>
            </a:extLst>
          </p:cNvPr>
          <p:cNvPicPr>
            <a:picLocks noChangeAspect="1"/>
          </p:cNvPicPr>
          <p:nvPr/>
        </p:nvPicPr>
        <p:blipFill rotWithShape="1">
          <a:blip r:embed="rId6">
            <a:extLst>
              <a:ext uri="{28A0092B-C50C-407E-A947-70E740481C1C}">
                <a14:useLocalDpi xmlns:a14="http://schemas.microsoft.com/office/drawing/2010/main" val="0"/>
              </a:ext>
            </a:extLst>
          </a:blip>
          <a:srcRect r="1194"/>
          <a:stretch/>
        </p:blipFill>
        <p:spPr>
          <a:xfrm>
            <a:off x="5736640" y="9731415"/>
            <a:ext cx="8665060" cy="5328329"/>
          </a:xfrm>
          <a:prstGeom prst="rect">
            <a:avLst/>
          </a:prstGeom>
        </p:spPr>
      </p:pic>
      <p:pic>
        <p:nvPicPr>
          <p:cNvPr id="29" name="图片 28">
            <a:extLst>
              <a:ext uri="{FF2B5EF4-FFF2-40B4-BE49-F238E27FC236}">
                <a16:creationId xmlns:a16="http://schemas.microsoft.com/office/drawing/2014/main" id="{E200B8FE-2EF8-43ED-98EE-F7973B32E858}"/>
              </a:ext>
            </a:extLst>
          </p:cNvPr>
          <p:cNvPicPr>
            <a:picLocks noChangeAspect="1"/>
          </p:cNvPicPr>
          <p:nvPr/>
        </p:nvPicPr>
        <p:blipFill rotWithShape="1">
          <a:blip r:embed="rId7">
            <a:extLst>
              <a:ext uri="{28A0092B-C50C-407E-A947-70E740481C1C}">
                <a14:useLocalDpi xmlns:a14="http://schemas.microsoft.com/office/drawing/2010/main" val="0"/>
              </a:ext>
            </a:extLst>
          </a:blip>
          <a:srcRect l="1991" t="1390" r="1043"/>
          <a:stretch/>
        </p:blipFill>
        <p:spPr>
          <a:xfrm>
            <a:off x="13940" y="10419426"/>
            <a:ext cx="5760637" cy="4534616"/>
          </a:xfrm>
          <a:prstGeom prst="rect">
            <a:avLst/>
          </a:prstGeom>
        </p:spPr>
      </p:pic>
      <p:cxnSp>
        <p:nvCxnSpPr>
          <p:cNvPr id="78" name="直接连接符 77">
            <a:extLst>
              <a:ext uri="{FF2B5EF4-FFF2-40B4-BE49-F238E27FC236}">
                <a16:creationId xmlns:a16="http://schemas.microsoft.com/office/drawing/2014/main" id="{E2FD6BCC-BCFC-4694-B7B3-FB5E6CFEB90A}"/>
              </a:ext>
            </a:extLst>
          </p:cNvPr>
          <p:cNvCxnSpPr>
            <a:cxnSpLocks/>
          </p:cNvCxnSpPr>
          <p:nvPr/>
        </p:nvCxnSpPr>
        <p:spPr>
          <a:xfrm flipV="1">
            <a:off x="5832748" y="9738966"/>
            <a:ext cx="0" cy="5871316"/>
          </a:xfrm>
          <a:prstGeom prst="line">
            <a:avLst/>
          </a:prstGeom>
          <a:ln w="38100">
            <a:solidFill>
              <a:srgbClr val="5283BE"/>
            </a:solidFill>
            <a:prstDash val="dashDot"/>
          </a:ln>
        </p:spPr>
        <p:style>
          <a:lnRef idx="1">
            <a:schemeClr val="accent1"/>
          </a:lnRef>
          <a:fillRef idx="0">
            <a:schemeClr val="accent1"/>
          </a:fillRef>
          <a:effectRef idx="0">
            <a:schemeClr val="accent1"/>
          </a:effectRef>
          <a:fontRef idx="minor">
            <a:schemeClr val="tx1"/>
          </a:fontRef>
        </p:style>
      </p:cxnSp>
      <p:pic>
        <p:nvPicPr>
          <p:cNvPr id="37" name="图片 36">
            <a:extLst>
              <a:ext uri="{FF2B5EF4-FFF2-40B4-BE49-F238E27FC236}">
                <a16:creationId xmlns:a16="http://schemas.microsoft.com/office/drawing/2014/main" id="{9911B03F-49BC-4441-A3B0-23F6E639837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4" t="1225" r="1045"/>
          <a:stretch/>
        </p:blipFill>
        <p:spPr>
          <a:xfrm>
            <a:off x="28565" y="15676459"/>
            <a:ext cx="7693815" cy="3999831"/>
          </a:xfrm>
          <a:prstGeom prst="rect">
            <a:avLst/>
          </a:prstGeom>
        </p:spPr>
      </p:pic>
      <p:pic>
        <p:nvPicPr>
          <p:cNvPr id="39" name="图片 38">
            <a:extLst>
              <a:ext uri="{FF2B5EF4-FFF2-40B4-BE49-F238E27FC236}">
                <a16:creationId xmlns:a16="http://schemas.microsoft.com/office/drawing/2014/main" id="{A667E4EE-5533-42DD-AF80-B414E035C6C2}"/>
              </a:ext>
            </a:extLst>
          </p:cNvPr>
          <p:cNvPicPr>
            <a:picLocks noChangeAspect="1"/>
          </p:cNvPicPr>
          <p:nvPr/>
        </p:nvPicPr>
        <p:blipFill rotWithShape="1">
          <a:blip r:embed="rId9">
            <a:extLst>
              <a:ext uri="{28A0092B-C50C-407E-A947-70E740481C1C}">
                <a14:useLocalDpi xmlns:a14="http://schemas.microsoft.com/office/drawing/2010/main" val="0"/>
              </a:ext>
            </a:extLst>
          </a:blip>
          <a:srcRect l="1679" t="2116" r="5684" b="2610"/>
          <a:stretch/>
        </p:blipFill>
        <p:spPr>
          <a:xfrm>
            <a:off x="8159524" y="15725031"/>
            <a:ext cx="5437115" cy="4222590"/>
          </a:xfrm>
          <a:prstGeom prst="rect">
            <a:avLst/>
          </a:prstGeom>
        </p:spPr>
      </p:pic>
      <p:sp>
        <p:nvSpPr>
          <p:cNvPr id="40" name="矩形 39">
            <a:extLst>
              <a:ext uri="{FF2B5EF4-FFF2-40B4-BE49-F238E27FC236}">
                <a16:creationId xmlns:a16="http://schemas.microsoft.com/office/drawing/2014/main" id="{4382D9BB-0AFE-4B2B-9454-9B23883E2C87}"/>
              </a:ext>
            </a:extLst>
          </p:cNvPr>
          <p:cNvSpPr/>
          <p:nvPr/>
        </p:nvSpPr>
        <p:spPr>
          <a:xfrm>
            <a:off x="4465" y="9759256"/>
            <a:ext cx="5815249" cy="59098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2">
                    <a:lumMod val="50000"/>
                  </a:schemeClr>
                </a:solidFill>
                <a:latin typeface="华文楷体" panose="02010600040101010101" pitchFamily="2" charset="-122"/>
                <a:ea typeface="华文楷体" panose="02010600040101010101" pitchFamily="2" charset="-122"/>
                <a:cs typeface="Times New Roman" panose="02020603050405020304" pitchFamily="18" charset="0"/>
              </a:rPr>
              <a:t>Non-contact/Contact Fire Alarming</a:t>
            </a:r>
            <a:endParaRPr lang="zh-CN" altLang="en-US" sz="2400" b="1" dirty="0">
              <a:solidFill>
                <a:schemeClr val="tx2">
                  <a:lumMod val="50000"/>
                </a:schemeClr>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91" name="矩形 90">
            <a:extLst>
              <a:ext uri="{FF2B5EF4-FFF2-40B4-BE49-F238E27FC236}">
                <a16:creationId xmlns:a16="http://schemas.microsoft.com/office/drawing/2014/main" id="{0DAE7DCE-BE1D-4F05-B163-1A2C645A26E6}"/>
              </a:ext>
            </a:extLst>
          </p:cNvPr>
          <p:cNvSpPr/>
          <p:nvPr/>
        </p:nvSpPr>
        <p:spPr>
          <a:xfrm>
            <a:off x="-16238" y="15076908"/>
            <a:ext cx="6132721" cy="430883"/>
          </a:xfrm>
          <a:prstGeom prst="rect">
            <a:avLst/>
          </a:prstGeom>
        </p:spPr>
        <p:txBody>
          <a:bodyPr wrap="square" lIns="91436" tIns="45718" rIns="91436" bIns="45718">
            <a:spAutoFit/>
          </a:bodyPr>
          <a:lstStyle/>
          <a:p>
            <a:pPr algn="just"/>
            <a:r>
              <a:rPr lang="zh-CN" altLang="zh-CN" sz="2200" b="1" dirty="0">
                <a:latin typeface="华文楷体" panose="02010600040101010101" pitchFamily="2" charset="-122"/>
                <a:ea typeface="华文楷体" panose="02010600040101010101" pitchFamily="2" charset="-122"/>
                <a:cs typeface="Times New Roman" pitchFamily="18" charset="0"/>
              </a:rPr>
              <a:t>Fig. </a:t>
            </a:r>
            <a:r>
              <a:rPr lang="en-US" altLang="zh-CN" sz="2200" b="1" dirty="0">
                <a:latin typeface="华文楷体" panose="02010600040101010101" pitchFamily="2" charset="-122"/>
                <a:ea typeface="华文楷体" panose="02010600040101010101" pitchFamily="2" charset="-122"/>
                <a:cs typeface="Times New Roman" pitchFamily="18" charset="0"/>
              </a:rPr>
              <a:t>3</a:t>
            </a:r>
            <a:r>
              <a:rPr lang="zh-CN" altLang="zh-CN" sz="2200" b="1" dirty="0">
                <a:latin typeface="华文楷体" panose="02010600040101010101" pitchFamily="2" charset="-122"/>
                <a:ea typeface="华文楷体" panose="02010600040101010101" pitchFamily="2" charset="-122"/>
                <a:cs typeface="Times New Roman" pitchFamily="18" charset="0"/>
              </a:rPr>
              <a:t> </a:t>
            </a:r>
            <a:r>
              <a:rPr lang="en-US" altLang="zh-CN" sz="2200" b="1" dirty="0">
                <a:latin typeface="华文楷体" panose="02010600040101010101" pitchFamily="2" charset="-122"/>
                <a:ea typeface="华文楷体" panose="02010600040101010101" pitchFamily="2" charset="-122"/>
                <a:cs typeface="Times New Roman" pitchFamily="18" charset="0"/>
              </a:rPr>
              <a:t>The non-contact fire monitoring performance.</a:t>
            </a:r>
            <a:endParaRPr lang="zh-CN" altLang="en-US" sz="2200" b="1" dirty="0">
              <a:latin typeface="华文楷体" panose="02010600040101010101" pitchFamily="2" charset="-122"/>
              <a:ea typeface="华文楷体" panose="02010600040101010101" pitchFamily="2" charset="-122"/>
              <a:cs typeface="Times New Roman" pitchFamily="18" charset="0"/>
            </a:endParaRPr>
          </a:p>
        </p:txBody>
      </p:sp>
      <p:sp>
        <p:nvSpPr>
          <p:cNvPr id="92" name="矩形 91">
            <a:extLst>
              <a:ext uri="{FF2B5EF4-FFF2-40B4-BE49-F238E27FC236}">
                <a16:creationId xmlns:a16="http://schemas.microsoft.com/office/drawing/2014/main" id="{D72B49E1-C246-49C9-86AE-2271AB009671}"/>
              </a:ext>
            </a:extLst>
          </p:cNvPr>
          <p:cNvSpPr/>
          <p:nvPr/>
        </p:nvSpPr>
        <p:spPr>
          <a:xfrm>
            <a:off x="7610638" y="15082750"/>
            <a:ext cx="6242366" cy="430883"/>
          </a:xfrm>
          <a:prstGeom prst="rect">
            <a:avLst/>
          </a:prstGeom>
        </p:spPr>
        <p:txBody>
          <a:bodyPr wrap="square" lIns="91436" tIns="45718" rIns="91436" bIns="45718">
            <a:spAutoFit/>
          </a:bodyPr>
          <a:lstStyle/>
          <a:p>
            <a:pPr algn="just"/>
            <a:r>
              <a:rPr lang="zh-CN" altLang="zh-CN" sz="2200" b="1" dirty="0">
                <a:latin typeface="华文楷体" panose="02010600040101010101" pitchFamily="2" charset="-122"/>
                <a:ea typeface="华文楷体" panose="02010600040101010101" pitchFamily="2" charset="-122"/>
                <a:cs typeface="Times New Roman" pitchFamily="18" charset="0"/>
              </a:rPr>
              <a:t>Fig. </a:t>
            </a:r>
            <a:r>
              <a:rPr lang="en-US" altLang="zh-CN" sz="2200" b="1" dirty="0">
                <a:latin typeface="华文楷体" panose="02010600040101010101" pitchFamily="2" charset="-122"/>
                <a:ea typeface="华文楷体" panose="02010600040101010101" pitchFamily="2" charset="-122"/>
                <a:cs typeface="Times New Roman" pitchFamily="18" charset="0"/>
              </a:rPr>
              <a:t>4</a:t>
            </a:r>
            <a:r>
              <a:rPr lang="zh-CN" altLang="zh-CN" sz="2200" b="1" dirty="0">
                <a:latin typeface="华文楷体" panose="02010600040101010101" pitchFamily="2" charset="-122"/>
                <a:ea typeface="华文楷体" panose="02010600040101010101" pitchFamily="2" charset="-122"/>
                <a:cs typeface="Times New Roman" pitchFamily="18" charset="0"/>
              </a:rPr>
              <a:t> </a:t>
            </a:r>
            <a:r>
              <a:rPr lang="en-US" altLang="zh-CN" sz="2200" b="1" dirty="0">
                <a:latin typeface="华文楷体" panose="02010600040101010101" pitchFamily="2" charset="-122"/>
                <a:ea typeface="华文楷体" panose="02010600040101010101" pitchFamily="2" charset="-122"/>
                <a:cs typeface="Times New Roman" pitchFamily="18" charset="0"/>
              </a:rPr>
              <a:t>The flame-triggered alarming performance.</a:t>
            </a:r>
            <a:endParaRPr lang="zh-CN" altLang="en-US" sz="2200" b="1" dirty="0">
              <a:latin typeface="华文楷体" panose="02010600040101010101" pitchFamily="2" charset="-122"/>
              <a:ea typeface="华文楷体" panose="02010600040101010101" pitchFamily="2" charset="-122"/>
              <a:cs typeface="Times New Roman" pitchFamily="18" charset="0"/>
            </a:endParaRPr>
          </a:p>
        </p:txBody>
      </p:sp>
      <p:sp>
        <p:nvSpPr>
          <p:cNvPr id="93" name="矩形 92">
            <a:extLst>
              <a:ext uri="{FF2B5EF4-FFF2-40B4-BE49-F238E27FC236}">
                <a16:creationId xmlns:a16="http://schemas.microsoft.com/office/drawing/2014/main" id="{3C56322C-AC18-4FB9-B0B8-9FBE0CFBFF13}"/>
              </a:ext>
            </a:extLst>
          </p:cNvPr>
          <p:cNvSpPr/>
          <p:nvPr/>
        </p:nvSpPr>
        <p:spPr>
          <a:xfrm>
            <a:off x="436393" y="15719327"/>
            <a:ext cx="4215293" cy="59098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2">
                    <a:lumMod val="50000"/>
                  </a:schemeClr>
                </a:solidFill>
                <a:latin typeface="华文楷体" panose="02010600040101010101" pitchFamily="2" charset="-122"/>
                <a:ea typeface="华文楷体" panose="02010600040101010101" pitchFamily="2" charset="-122"/>
                <a:cs typeface="Times New Roman" panose="02020603050405020304" pitchFamily="18" charset="0"/>
              </a:rPr>
              <a:t>Portable remote fire sensing</a:t>
            </a:r>
            <a:endParaRPr lang="zh-CN" altLang="en-US" sz="2400" b="1" dirty="0">
              <a:solidFill>
                <a:schemeClr val="tx2">
                  <a:lumMod val="50000"/>
                </a:schemeClr>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94" name="矩形 93">
            <a:extLst>
              <a:ext uri="{FF2B5EF4-FFF2-40B4-BE49-F238E27FC236}">
                <a16:creationId xmlns:a16="http://schemas.microsoft.com/office/drawing/2014/main" id="{9CC5398D-4E37-4B20-9B74-5AAE00ED2413}"/>
              </a:ext>
            </a:extLst>
          </p:cNvPr>
          <p:cNvSpPr/>
          <p:nvPr/>
        </p:nvSpPr>
        <p:spPr>
          <a:xfrm>
            <a:off x="58830" y="19676290"/>
            <a:ext cx="7416924" cy="430883"/>
          </a:xfrm>
          <a:prstGeom prst="rect">
            <a:avLst/>
          </a:prstGeom>
        </p:spPr>
        <p:txBody>
          <a:bodyPr wrap="square" lIns="91436" tIns="45718" rIns="91436" bIns="45718">
            <a:spAutoFit/>
          </a:bodyPr>
          <a:lstStyle/>
          <a:p>
            <a:pPr algn="just"/>
            <a:r>
              <a:rPr lang="zh-CN" altLang="zh-CN" sz="2200" b="1" dirty="0">
                <a:latin typeface="华文楷体" panose="02010600040101010101" pitchFamily="2" charset="-122"/>
                <a:ea typeface="华文楷体" panose="02010600040101010101" pitchFamily="2" charset="-122"/>
                <a:cs typeface="Times New Roman" pitchFamily="18" charset="0"/>
              </a:rPr>
              <a:t>Fig. </a:t>
            </a:r>
            <a:r>
              <a:rPr lang="en-US" altLang="zh-CN" sz="2200" b="1" dirty="0">
                <a:latin typeface="华文楷体" panose="02010600040101010101" pitchFamily="2" charset="-122"/>
                <a:ea typeface="华文楷体" panose="02010600040101010101" pitchFamily="2" charset="-122"/>
                <a:cs typeface="Times New Roman" pitchFamily="18" charset="0"/>
              </a:rPr>
              <a:t>5</a:t>
            </a:r>
            <a:r>
              <a:rPr lang="zh-CN" altLang="zh-CN" sz="2200" b="1" dirty="0">
                <a:latin typeface="华文楷体" panose="02010600040101010101" pitchFamily="2" charset="-122"/>
                <a:ea typeface="华文楷体" panose="02010600040101010101" pitchFamily="2" charset="-122"/>
                <a:cs typeface="Times New Roman" pitchFamily="18" charset="0"/>
              </a:rPr>
              <a:t> </a:t>
            </a:r>
            <a:r>
              <a:rPr lang="en-US" altLang="zh-CN" sz="2200" b="1" dirty="0">
                <a:latin typeface="华文楷体" panose="02010600040101010101" pitchFamily="2" charset="-122"/>
                <a:ea typeface="华文楷体" panose="02010600040101010101" pitchFamily="2" charset="-122"/>
                <a:cs typeface="Times New Roman" pitchFamily="18" charset="0"/>
              </a:rPr>
              <a:t>Demonstration of flame-retardant alarm remote sensing.</a:t>
            </a:r>
            <a:endParaRPr lang="zh-CN" altLang="en-US" sz="2200" b="1" dirty="0">
              <a:latin typeface="华文楷体" panose="02010600040101010101" pitchFamily="2" charset="-122"/>
              <a:ea typeface="华文楷体" panose="02010600040101010101" pitchFamily="2" charset="-122"/>
              <a:cs typeface="Times New Roman" pitchFamily="18" charset="0"/>
            </a:endParaRPr>
          </a:p>
        </p:txBody>
      </p:sp>
      <p:sp>
        <p:nvSpPr>
          <p:cNvPr id="95" name="矩形 94">
            <a:extLst>
              <a:ext uri="{FF2B5EF4-FFF2-40B4-BE49-F238E27FC236}">
                <a16:creationId xmlns:a16="http://schemas.microsoft.com/office/drawing/2014/main" id="{CAF61DE4-EE1E-4609-987E-0866AA967662}"/>
              </a:ext>
            </a:extLst>
          </p:cNvPr>
          <p:cNvSpPr/>
          <p:nvPr/>
        </p:nvSpPr>
        <p:spPr>
          <a:xfrm>
            <a:off x="435701" y="9230014"/>
            <a:ext cx="6132721" cy="430883"/>
          </a:xfrm>
          <a:prstGeom prst="rect">
            <a:avLst/>
          </a:prstGeom>
        </p:spPr>
        <p:txBody>
          <a:bodyPr wrap="square" lIns="91436" tIns="45718" rIns="91436" bIns="45718">
            <a:spAutoFit/>
          </a:bodyPr>
          <a:lstStyle/>
          <a:p>
            <a:pPr algn="just"/>
            <a:r>
              <a:rPr lang="zh-CN" altLang="zh-CN" sz="2200" b="1" dirty="0">
                <a:latin typeface="华文楷体" panose="02010600040101010101" pitchFamily="2" charset="-122"/>
                <a:ea typeface="华文楷体" panose="02010600040101010101" pitchFamily="2" charset="-122"/>
                <a:cs typeface="Times New Roman" pitchFamily="18" charset="0"/>
              </a:rPr>
              <a:t>Fig. </a:t>
            </a:r>
            <a:r>
              <a:rPr lang="en-US" altLang="zh-CN" sz="2200" b="1" dirty="0">
                <a:latin typeface="华文楷体" panose="02010600040101010101" pitchFamily="2" charset="-122"/>
                <a:ea typeface="华文楷体" panose="02010600040101010101" pitchFamily="2" charset="-122"/>
                <a:cs typeface="Times New Roman" pitchFamily="18" charset="0"/>
              </a:rPr>
              <a:t>1</a:t>
            </a:r>
            <a:r>
              <a:rPr lang="zh-CN" altLang="zh-CN" sz="2200" b="1" dirty="0">
                <a:latin typeface="华文楷体" panose="02010600040101010101" pitchFamily="2" charset="-122"/>
                <a:ea typeface="华文楷体" panose="02010600040101010101" pitchFamily="2" charset="-122"/>
                <a:cs typeface="Times New Roman" pitchFamily="18" charset="0"/>
              </a:rPr>
              <a:t> </a:t>
            </a:r>
            <a:r>
              <a:rPr lang="en-US" altLang="zh-CN" sz="2200" b="1" dirty="0">
                <a:latin typeface="华文楷体" panose="02010600040101010101" pitchFamily="2" charset="-122"/>
                <a:ea typeface="华文楷体" panose="02010600040101010101" pitchFamily="2" charset="-122"/>
                <a:cs typeface="Times New Roman" pitchFamily="18" charset="0"/>
              </a:rPr>
              <a:t>Schematic of fabricating process for CTM film.</a:t>
            </a:r>
            <a:endParaRPr lang="zh-CN" altLang="en-US" sz="2200" b="1" dirty="0">
              <a:latin typeface="华文楷体" panose="02010600040101010101" pitchFamily="2" charset="-122"/>
              <a:ea typeface="华文楷体" panose="02010600040101010101" pitchFamily="2" charset="-122"/>
              <a:cs typeface="Times New Roman" pitchFamily="18" charset="0"/>
            </a:endParaRPr>
          </a:p>
        </p:txBody>
      </p:sp>
      <p:sp>
        <p:nvSpPr>
          <p:cNvPr id="96" name="矩形 95">
            <a:extLst>
              <a:ext uri="{FF2B5EF4-FFF2-40B4-BE49-F238E27FC236}">
                <a16:creationId xmlns:a16="http://schemas.microsoft.com/office/drawing/2014/main" id="{D0481793-53DB-451B-8442-5DC166997C55}"/>
              </a:ext>
            </a:extLst>
          </p:cNvPr>
          <p:cNvSpPr/>
          <p:nvPr/>
        </p:nvSpPr>
        <p:spPr>
          <a:xfrm>
            <a:off x="7379962" y="9244435"/>
            <a:ext cx="6826733" cy="430883"/>
          </a:xfrm>
          <a:prstGeom prst="rect">
            <a:avLst/>
          </a:prstGeom>
        </p:spPr>
        <p:txBody>
          <a:bodyPr wrap="square" lIns="91436" tIns="45718" rIns="91436" bIns="45718">
            <a:spAutoFit/>
          </a:bodyPr>
          <a:lstStyle/>
          <a:p>
            <a:pPr algn="just"/>
            <a:r>
              <a:rPr lang="zh-CN" altLang="zh-CN" sz="2200" b="1" dirty="0">
                <a:latin typeface="华文楷体" panose="02010600040101010101" pitchFamily="2" charset="-122"/>
                <a:ea typeface="华文楷体" panose="02010600040101010101" pitchFamily="2" charset="-122"/>
                <a:cs typeface="Times New Roman" pitchFamily="18" charset="0"/>
              </a:rPr>
              <a:t>Fig. </a:t>
            </a:r>
            <a:r>
              <a:rPr lang="en-US" altLang="zh-CN" sz="2200" b="1" dirty="0">
                <a:latin typeface="华文楷体" panose="02010600040101010101" pitchFamily="2" charset="-122"/>
                <a:ea typeface="华文楷体" panose="02010600040101010101" pitchFamily="2" charset="-122"/>
                <a:cs typeface="Times New Roman" pitchFamily="18" charset="0"/>
              </a:rPr>
              <a:t>2</a:t>
            </a:r>
            <a:r>
              <a:rPr lang="zh-CN" altLang="zh-CN" sz="2200" b="1" dirty="0">
                <a:latin typeface="华文楷体" panose="02010600040101010101" pitchFamily="2" charset="-122"/>
                <a:ea typeface="华文楷体" panose="02010600040101010101" pitchFamily="2" charset="-122"/>
                <a:cs typeface="Times New Roman" pitchFamily="18" charset="0"/>
              </a:rPr>
              <a:t> </a:t>
            </a:r>
            <a:r>
              <a:rPr lang="en-US" altLang="zh-CN" sz="2200" b="1" dirty="0">
                <a:latin typeface="华文楷体" panose="02010600040101010101" pitchFamily="2" charset="-122"/>
                <a:ea typeface="华文楷体" panose="02010600040101010101" pitchFamily="2" charset="-122"/>
                <a:cs typeface="Times New Roman" pitchFamily="18" charset="0"/>
              </a:rPr>
              <a:t>Flame-retardant performance and mechanism analysis.</a:t>
            </a:r>
            <a:endParaRPr lang="zh-CN" altLang="en-US" sz="2200" b="1" dirty="0">
              <a:latin typeface="华文楷体" panose="02010600040101010101" pitchFamily="2" charset="-122"/>
              <a:ea typeface="华文楷体" panose="02010600040101010101" pitchFamily="2" charset="-122"/>
              <a:cs typeface="Times New Roman" pitchFamily="18" charset="0"/>
            </a:endParaRPr>
          </a:p>
        </p:txBody>
      </p:sp>
      <p:sp>
        <p:nvSpPr>
          <p:cNvPr id="102" name="TextBox 98">
            <a:extLst>
              <a:ext uri="{FF2B5EF4-FFF2-40B4-BE49-F238E27FC236}">
                <a16:creationId xmlns:a16="http://schemas.microsoft.com/office/drawing/2014/main" id="{EFC51CC3-A166-4E73-9D28-57D5E906AF89}"/>
              </a:ext>
            </a:extLst>
          </p:cNvPr>
          <p:cNvSpPr txBox="1"/>
          <p:nvPr/>
        </p:nvSpPr>
        <p:spPr>
          <a:xfrm>
            <a:off x="6354710" y="19958607"/>
            <a:ext cx="1656215" cy="461661"/>
          </a:xfrm>
          <a:prstGeom prst="rect">
            <a:avLst/>
          </a:prstGeom>
          <a:noFill/>
        </p:spPr>
        <p:txBody>
          <a:bodyPr wrap="none" lIns="91436" tIns="45718" rIns="91436" bIns="45718" rtlCol="0">
            <a:spAutoFit/>
          </a:bodyPr>
          <a:lstStyle/>
          <a:p>
            <a:pPr algn="ctr"/>
            <a:r>
              <a:rPr lang="en-US" altLang="zh-CN" sz="2400" b="1" dirty="0">
                <a:solidFill>
                  <a:srgbClr val="5283BE"/>
                </a:solidFill>
                <a:latin typeface="Times New Roman" pitchFamily="18" charset="0"/>
                <a:cs typeface="Times New Roman" pitchFamily="18" charset="0"/>
              </a:rPr>
              <a:t>Conclusion</a:t>
            </a:r>
            <a:endParaRPr lang="zh-CN" altLang="en-US" sz="2400" b="1" dirty="0">
              <a:solidFill>
                <a:srgbClr val="5283BE"/>
              </a:solidFill>
              <a:latin typeface="Times New Roman" pitchFamily="18" charset="0"/>
              <a:cs typeface="Times New Roman" pitchFamily="18" charset="0"/>
            </a:endParaRPr>
          </a:p>
        </p:txBody>
      </p:sp>
    </p:spTree>
    <p:extLst>
      <p:ext uri="{BB962C8B-B14F-4D97-AF65-F5344CB8AC3E}">
        <p14:creationId xmlns:p14="http://schemas.microsoft.com/office/powerpoint/2010/main" val="287007211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2286</TotalTime>
  <Words>330</Words>
  <Application>Microsoft Office PowerPoint</Application>
  <PresentationFormat>自定义</PresentationFormat>
  <Paragraphs>26</Paragraphs>
  <Slides>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华文行楷</vt:lpstr>
      <vt:lpstr>华文楷体</vt:lpstr>
      <vt:lpstr>华文新魏</vt:lpstr>
      <vt:lpstr>宋体</vt:lpstr>
      <vt:lpstr>Arial</vt:lpstr>
      <vt:lpstr>Calibri</vt:lpstr>
      <vt:lpstr>Times New Roman</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王冬</dc:creator>
  <cp:lastModifiedBy>lenovo</cp:lastModifiedBy>
  <cp:revision>133</cp:revision>
  <dcterms:created xsi:type="dcterms:W3CDTF">2015-09-29T02:47:10Z</dcterms:created>
  <dcterms:modified xsi:type="dcterms:W3CDTF">2023-03-04T07:14:42Z</dcterms:modified>
</cp:coreProperties>
</file>